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543" r:id="rId5"/>
    <p:sldId id="329" r:id="rId6"/>
    <p:sldId id="324" r:id="rId7"/>
    <p:sldId id="557" r:id="rId8"/>
    <p:sldId id="325" r:id="rId9"/>
    <p:sldId id="328" r:id="rId10"/>
    <p:sldId id="549" r:id="rId11"/>
    <p:sldId id="550" r:id="rId12"/>
    <p:sldId id="551" r:id="rId13"/>
    <p:sldId id="544" r:id="rId14"/>
    <p:sldId id="547" r:id="rId15"/>
    <p:sldId id="548" r:id="rId16"/>
    <p:sldId id="545" r:id="rId17"/>
    <p:sldId id="552" r:id="rId18"/>
    <p:sldId id="553" r:id="rId19"/>
    <p:sldId id="556" r:id="rId20"/>
    <p:sldId id="554" r:id="rId21"/>
    <p:sldId id="555" r:id="rId22"/>
    <p:sldId id="558" r:id="rId23"/>
    <p:sldId id="559" r:id="rId24"/>
    <p:sldId id="560" r:id="rId25"/>
    <p:sldId id="561" r:id="rId26"/>
    <p:sldId id="562" r:id="rId27"/>
    <p:sldId id="563" r:id="rId28"/>
    <p:sldId id="256" r:id="rId29"/>
  </p:sldIdLst>
  <p:sldSz cx="14630400" cy="8229600"/>
  <p:notesSz cx="6858000" cy="9144000"/>
  <p:defaultTex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 userDrawn="1">
          <p15:clr>
            <a:srgbClr val="A4A3A4"/>
          </p15:clr>
        </p15:guide>
        <p15:guide id="2" orient="horz" pos="2592" userDrawn="1">
          <p15:clr>
            <a:srgbClr val="A4A3A4"/>
          </p15:clr>
        </p15:guide>
        <p15:guide id="3" orient="horz" pos="4512" userDrawn="1">
          <p15:clr>
            <a:srgbClr val="A4A3A4"/>
          </p15:clr>
        </p15:guide>
        <p15:guide id="4" orient="horz" pos="4896" userDrawn="1">
          <p15:clr>
            <a:srgbClr val="A4A3A4"/>
          </p15:clr>
        </p15:guide>
        <p15:guide id="5" pos="7488" userDrawn="1">
          <p15:clr>
            <a:srgbClr val="A4A3A4"/>
          </p15:clr>
        </p15:guide>
        <p15:guide id="6" pos="432" userDrawn="1">
          <p15:clr>
            <a:srgbClr val="A4A3A4"/>
          </p15:clr>
        </p15:guide>
        <p15:guide id="7" pos="3024" userDrawn="1">
          <p15:clr>
            <a:srgbClr val="A4A3A4"/>
          </p15:clr>
        </p15:guide>
        <p15:guide id="8" pos="3312" userDrawn="1">
          <p15:clr>
            <a:srgbClr val="A4A3A4"/>
          </p15:clr>
        </p15:guide>
        <p15:guide id="9" pos="4464" userDrawn="1">
          <p15:clr>
            <a:srgbClr val="A4A3A4"/>
          </p15:clr>
        </p15:guide>
        <p15:guide id="10" pos="4608" userDrawn="1">
          <p15:clr>
            <a:srgbClr val="A4A3A4"/>
          </p15:clr>
        </p15:guide>
        <p15:guide id="11" pos="4752" userDrawn="1">
          <p15:clr>
            <a:srgbClr val="A4A3A4"/>
          </p15:clr>
        </p15:guide>
        <p15:guide id="12" pos="5904" userDrawn="1">
          <p15:clr>
            <a:srgbClr val="A4A3A4"/>
          </p15:clr>
        </p15:guide>
        <p15:guide id="13" pos="6192" userDrawn="1">
          <p15:clr>
            <a:srgbClr val="A4A3A4"/>
          </p15:clr>
        </p15:guide>
        <p15:guide id="14" pos="87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272A30-B7EB-4276-973C-558FD4323D4D}" v="278" dt="2020-05-03T13:23:33.391"/>
  </p1510:revLst>
</p1510:revInfo>
</file>

<file path=ppt/tableStyles.xml><?xml version="1.0" encoding="utf-8"?>
<a:tblStyleLst xmlns:a="http://schemas.openxmlformats.org/drawingml/2006/main" def="{45BD5076-5073-49C7-9E08-65982F3C9860}">
  <a:tblStyle styleId="{45BD5076-5073-49C7-9E08-65982F3C9860}" styleName="DXC Table">
    <a:wholeTbl>
      <a:tcTxStyle>
        <a:fontRef idx="minor"/>
        <a:srgbClr val="000000"/>
      </a:tcTxStyle>
      <a:tcStyle>
        <a:tcBdr>
          <a:left>
            <a:ln>
              <a:noFill/>
            </a:ln>
          </a:left>
          <a:right>
            <a:ln>
              <a:noFill/>
            </a:ln>
          </a:right>
          <a:top>
            <a:ln w="6350">
              <a:solidFill>
                <a:srgbClr val="000000"/>
              </a:solidFill>
            </a:ln>
          </a:top>
          <a:bottom>
            <a:ln w="6350">
              <a:solidFill>
                <a:srgbClr val="000000"/>
              </a:solidFill>
            </a:ln>
          </a:bottom>
          <a:insideH>
            <a:ln w="6350">
              <a:solidFill>
                <a:srgbClr val="000000"/>
              </a:solidFill>
            </a:ln>
          </a:insideH>
          <a:insideV>
            <a:ln>
              <a:noFill/>
            </a:ln>
          </a:insideV>
        </a:tcBdr>
        <a:fill>
          <a:noFill/>
        </a:fill>
      </a:tcStyle>
    </a:wholeTbl>
    <a:lastCol>
      <a:tcTxStyle b="on">
        <a:fontRef idx="major"/>
        <a:srgbClr val="000000"/>
      </a:tcTxStyle>
      <a:tcStyle>
        <a:tcBdr/>
      </a:tcStyle>
    </a:lastCol>
    <a:firstCol>
      <a:tcTxStyle b="on">
        <a:fontRef idx="major"/>
        <a:srgbClr val="000000"/>
      </a:tcTxStyle>
      <a:tcStyle>
        <a:tcBdr/>
      </a:tcStyle>
    </a:firstCol>
    <a:lastRow>
      <a:tcTxStyle b="on">
        <a:fontRef idx="major"/>
        <a:srgbClr val="000000"/>
      </a:tcTxStyle>
      <a:tcStyle>
        <a:tcBdr>
          <a:top>
            <a:ln w="19050">
              <a:solidFill>
                <a:srgbClr val="000000"/>
              </a:solidFill>
            </a:ln>
          </a:top>
          <a:bottom>
            <a:ln>
              <a:noFill/>
            </a:ln>
          </a:bottom>
        </a:tcBdr>
        <a:fill>
          <a:noFill/>
        </a:fill>
      </a:tcStyle>
    </a:lastRow>
    <a:firstRow>
      <a:tcTxStyle b="on">
        <a:fontRef idx="major"/>
        <a:srgbClr val="000000"/>
      </a:tcTxStyle>
      <a:tcStyle>
        <a:tcBdr>
          <a:top>
            <a:ln>
              <a:noFill/>
            </a:ln>
          </a:top>
          <a:bottom>
            <a:ln w="19050">
              <a:solidFill>
                <a:srgbClr val="000000"/>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277" autoAdjust="0"/>
  </p:normalViewPr>
  <p:slideViewPr>
    <p:cSldViewPr snapToGrid="0" snapToObjects="1" showGuides="1">
      <p:cViewPr varScale="1">
        <p:scale>
          <a:sx n="60" d="100"/>
          <a:sy n="60" d="100"/>
        </p:scale>
        <p:origin x="542" y="58"/>
      </p:cViewPr>
      <p:guideLst>
        <p:guide orient="horz" pos="403"/>
        <p:guide orient="horz" pos="2592"/>
        <p:guide orient="horz" pos="4512"/>
        <p:guide orient="horz" pos="4896"/>
        <p:guide pos="7488"/>
        <p:guide pos="432"/>
        <p:guide pos="3024"/>
        <p:guide pos="3312"/>
        <p:guide pos="4464"/>
        <p:guide pos="4608"/>
        <p:guide pos="4752"/>
        <p:guide pos="5904"/>
        <p:guide pos="6192"/>
        <p:guide pos="8784"/>
      </p:guideLst>
    </p:cSldViewPr>
  </p:slideViewPr>
  <p:notesTextViewPr>
    <p:cViewPr>
      <p:scale>
        <a:sx n="1" d="1"/>
        <a:sy n="1" d="1"/>
      </p:scale>
      <p:origin x="0" y="0"/>
    </p:cViewPr>
  </p:notesTextViewPr>
  <p:sorterViewPr>
    <p:cViewPr varScale="1">
      <p:scale>
        <a:sx n="1" d="1"/>
        <a:sy n="1" d="1"/>
      </p:scale>
      <p:origin x="0" y="-4842"/>
    </p:cViewPr>
  </p:sorterViewPr>
  <p:notesViewPr>
    <p:cSldViewPr snapToGrid="0" snapToObjects="1" showGuides="1">
      <p:cViewPr varScale="1">
        <p:scale>
          <a:sx n="65" d="100"/>
          <a:sy n="65" d="100"/>
        </p:scale>
        <p:origin x="3154" y="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utista, Sydney Jane" userId="7eee4b11-48fe-479c-99ee-ead853539f18" providerId="ADAL" clId="{53272A30-B7EB-4276-973C-558FD4323D4D}"/>
    <pc:docChg chg="undo custSel addSld delSld modSld sldOrd">
      <pc:chgData name="Bautista, Sydney Jane" userId="7eee4b11-48fe-479c-99ee-ead853539f18" providerId="ADAL" clId="{53272A30-B7EB-4276-973C-558FD4323D4D}" dt="2020-05-03T13:23:56.087" v="739" actId="113"/>
      <pc:docMkLst>
        <pc:docMk/>
      </pc:docMkLst>
      <pc:sldChg chg="modNotesTx">
        <pc:chgData name="Bautista, Sydney Jane" userId="7eee4b11-48fe-479c-99ee-ead853539f18" providerId="ADAL" clId="{53272A30-B7EB-4276-973C-558FD4323D4D}" dt="2020-05-03T13:23:56.087" v="739" actId="113"/>
        <pc:sldMkLst>
          <pc:docMk/>
          <pc:sldMk cId="1533850937" sldId="256"/>
        </pc:sldMkLst>
      </pc:sldChg>
      <pc:sldChg chg="modSp modAnim">
        <pc:chgData name="Bautista, Sydney Jane" userId="7eee4b11-48fe-479c-99ee-ead853539f18" providerId="ADAL" clId="{53272A30-B7EB-4276-973C-558FD4323D4D}" dt="2020-05-03T13:17:26.160" v="656"/>
        <pc:sldMkLst>
          <pc:docMk/>
          <pc:sldMk cId="735768625" sldId="547"/>
        </pc:sldMkLst>
        <pc:spChg chg="mod">
          <ac:chgData name="Bautista, Sydney Jane" userId="7eee4b11-48fe-479c-99ee-ead853539f18" providerId="ADAL" clId="{53272A30-B7EB-4276-973C-558FD4323D4D}" dt="2020-05-03T13:17:26.160" v="656"/>
          <ac:spMkLst>
            <pc:docMk/>
            <pc:sldMk cId="735768625" sldId="547"/>
            <ac:spMk id="4" creationId="{00000000-0000-0000-0000-000000000000}"/>
          </ac:spMkLst>
        </pc:spChg>
      </pc:sldChg>
      <pc:sldChg chg="addSp modSp modAnim modNotesTx">
        <pc:chgData name="Bautista, Sydney Jane" userId="7eee4b11-48fe-479c-99ee-ead853539f18" providerId="ADAL" clId="{53272A30-B7EB-4276-973C-558FD4323D4D}" dt="2020-05-03T13:17:17.909" v="655" actId="20577"/>
        <pc:sldMkLst>
          <pc:docMk/>
          <pc:sldMk cId="1858044157" sldId="549"/>
        </pc:sldMkLst>
        <pc:spChg chg="mod">
          <ac:chgData name="Bautista, Sydney Jane" userId="7eee4b11-48fe-479c-99ee-ead853539f18" providerId="ADAL" clId="{53272A30-B7EB-4276-973C-558FD4323D4D}" dt="2020-05-03T13:16:17.231" v="517" actId="20577"/>
          <ac:spMkLst>
            <pc:docMk/>
            <pc:sldMk cId="1858044157" sldId="549"/>
            <ac:spMk id="4" creationId="{00000000-0000-0000-0000-000000000000}"/>
          </ac:spMkLst>
        </pc:spChg>
        <pc:spChg chg="mod">
          <ac:chgData name="Bautista, Sydney Jane" userId="7eee4b11-48fe-479c-99ee-ead853539f18" providerId="ADAL" clId="{53272A30-B7EB-4276-973C-558FD4323D4D}" dt="2020-05-03T13:10:31.252" v="112" actId="20577"/>
          <ac:spMkLst>
            <pc:docMk/>
            <pc:sldMk cId="1858044157" sldId="549"/>
            <ac:spMk id="5" creationId="{C56B946B-5B9D-4830-9AB6-4ABE9D153255}"/>
          </ac:spMkLst>
        </pc:spChg>
        <pc:spChg chg="add mod">
          <ac:chgData name="Bautista, Sydney Jane" userId="7eee4b11-48fe-479c-99ee-ead853539f18" providerId="ADAL" clId="{53272A30-B7EB-4276-973C-558FD4323D4D}" dt="2020-05-03T13:09:48.750" v="48" actId="1076"/>
          <ac:spMkLst>
            <pc:docMk/>
            <pc:sldMk cId="1858044157" sldId="549"/>
            <ac:spMk id="6" creationId="{B21BBD2B-3283-4DFE-A360-226CCF5F78CB}"/>
          </ac:spMkLst>
        </pc:spChg>
        <pc:spChg chg="add mod">
          <ac:chgData name="Bautista, Sydney Jane" userId="7eee4b11-48fe-479c-99ee-ead853539f18" providerId="ADAL" clId="{53272A30-B7EB-4276-973C-558FD4323D4D}" dt="2020-05-03T13:09:48.750" v="48" actId="1076"/>
          <ac:spMkLst>
            <pc:docMk/>
            <pc:sldMk cId="1858044157" sldId="549"/>
            <ac:spMk id="9" creationId="{6161269D-7EFA-4E48-AC66-FBAFBDBE3746}"/>
          </ac:spMkLst>
        </pc:spChg>
        <pc:spChg chg="add mod">
          <ac:chgData name="Bautista, Sydney Jane" userId="7eee4b11-48fe-479c-99ee-ead853539f18" providerId="ADAL" clId="{53272A30-B7EB-4276-973C-558FD4323D4D}" dt="2020-05-03T13:10:53.825" v="179" actId="20577"/>
          <ac:spMkLst>
            <pc:docMk/>
            <pc:sldMk cId="1858044157" sldId="549"/>
            <ac:spMk id="10" creationId="{66C544A9-55B3-4E10-BEA8-7F3E1490B0F5}"/>
          </ac:spMkLst>
        </pc:spChg>
        <pc:spChg chg="mod">
          <ac:chgData name="Bautista, Sydney Jane" userId="7eee4b11-48fe-479c-99ee-ead853539f18" providerId="ADAL" clId="{53272A30-B7EB-4276-973C-558FD4323D4D}" dt="2020-05-03T13:17:17.909" v="655" actId="20577"/>
          <ac:spMkLst>
            <pc:docMk/>
            <pc:sldMk cId="1858044157" sldId="549"/>
            <ac:spMk id="14" creationId="{E11E61DF-8A4E-4A9D-A79E-0B383ED0E58D}"/>
          </ac:spMkLst>
        </pc:spChg>
        <pc:cxnChg chg="add mod">
          <ac:chgData name="Bautista, Sydney Jane" userId="7eee4b11-48fe-479c-99ee-ead853539f18" providerId="ADAL" clId="{53272A30-B7EB-4276-973C-558FD4323D4D}" dt="2020-05-03T13:09:48.750" v="48" actId="1076"/>
          <ac:cxnSpMkLst>
            <pc:docMk/>
            <pc:sldMk cId="1858044157" sldId="549"/>
            <ac:cxnSpMk id="7" creationId="{845E4FD5-9FFA-433D-8D42-43B8875D4E1D}"/>
          </ac:cxnSpMkLst>
        </pc:cxnChg>
        <pc:cxnChg chg="add mod">
          <ac:chgData name="Bautista, Sydney Jane" userId="7eee4b11-48fe-479c-99ee-ead853539f18" providerId="ADAL" clId="{53272A30-B7EB-4276-973C-558FD4323D4D}" dt="2020-05-03T13:09:48.750" v="48" actId="1076"/>
          <ac:cxnSpMkLst>
            <pc:docMk/>
            <pc:sldMk cId="1858044157" sldId="549"/>
            <ac:cxnSpMk id="11" creationId="{9BDE4094-B33F-417B-AA77-6837DDBA3414}"/>
          </ac:cxnSpMkLst>
        </pc:cxnChg>
        <pc:cxnChg chg="add mod">
          <ac:chgData name="Bautista, Sydney Jane" userId="7eee4b11-48fe-479c-99ee-ead853539f18" providerId="ADAL" clId="{53272A30-B7EB-4276-973C-558FD4323D4D}" dt="2020-05-03T13:09:48.750" v="48" actId="1076"/>
          <ac:cxnSpMkLst>
            <pc:docMk/>
            <pc:sldMk cId="1858044157" sldId="549"/>
            <ac:cxnSpMk id="15" creationId="{EF8A02EA-FC79-47F3-80BF-C54EA1488005}"/>
          </ac:cxnSpMkLst>
        </pc:cxnChg>
      </pc:sldChg>
      <pc:sldChg chg="addSp delSp modSp delAnim modAnim modNotesTx">
        <pc:chgData name="Bautista, Sydney Jane" userId="7eee4b11-48fe-479c-99ee-ead853539f18" providerId="ADAL" clId="{53272A30-B7EB-4276-973C-558FD4323D4D}" dt="2020-05-03T13:17:33.913" v="657"/>
        <pc:sldMkLst>
          <pc:docMk/>
          <pc:sldMk cId="2096852670" sldId="552"/>
        </pc:sldMkLst>
        <pc:spChg chg="mod">
          <ac:chgData name="Bautista, Sydney Jane" userId="7eee4b11-48fe-479c-99ee-ead853539f18" providerId="ADAL" clId="{53272A30-B7EB-4276-973C-558FD4323D4D}" dt="2020-05-03T13:17:33.913" v="657"/>
          <ac:spMkLst>
            <pc:docMk/>
            <pc:sldMk cId="2096852670" sldId="552"/>
            <ac:spMk id="4" creationId="{00000000-0000-0000-0000-000000000000}"/>
          </ac:spMkLst>
        </pc:spChg>
        <pc:spChg chg="add del mod">
          <ac:chgData name="Bautista, Sydney Jane" userId="7eee4b11-48fe-479c-99ee-ead853539f18" providerId="ADAL" clId="{53272A30-B7EB-4276-973C-558FD4323D4D}" dt="2020-05-03T13:15:52.722" v="484" actId="403"/>
          <ac:spMkLst>
            <pc:docMk/>
            <pc:sldMk cId="2096852670" sldId="552"/>
            <ac:spMk id="6" creationId="{A774DBC9-090A-4581-833D-DDEED1BC4634}"/>
          </ac:spMkLst>
        </pc:spChg>
        <pc:spChg chg="add">
          <ac:chgData name="Bautista, Sydney Jane" userId="7eee4b11-48fe-479c-99ee-ead853539f18" providerId="ADAL" clId="{53272A30-B7EB-4276-973C-558FD4323D4D}" dt="2020-05-03T13:13:09.279" v="227"/>
          <ac:spMkLst>
            <pc:docMk/>
            <pc:sldMk cId="2096852670" sldId="552"/>
            <ac:spMk id="7" creationId="{2729FCDC-31FB-4533-B5EB-137B796D8F89}"/>
          </ac:spMkLst>
        </pc:spChg>
        <pc:spChg chg="add mod">
          <ac:chgData name="Bautista, Sydney Jane" userId="7eee4b11-48fe-479c-99ee-ead853539f18" providerId="ADAL" clId="{53272A30-B7EB-4276-973C-558FD4323D4D}" dt="2020-05-03T13:13:26.902" v="253" actId="20577"/>
          <ac:spMkLst>
            <pc:docMk/>
            <pc:sldMk cId="2096852670" sldId="552"/>
            <ac:spMk id="8" creationId="{2C30D642-5FA5-4A01-9342-333BBC9B9F85}"/>
          </ac:spMkLst>
        </pc:spChg>
        <pc:spChg chg="add mod">
          <ac:chgData name="Bautista, Sydney Jane" userId="7eee4b11-48fe-479c-99ee-ead853539f18" providerId="ADAL" clId="{53272A30-B7EB-4276-973C-558FD4323D4D}" dt="2020-05-03T13:13:32.676" v="269" actId="20577"/>
          <ac:spMkLst>
            <pc:docMk/>
            <pc:sldMk cId="2096852670" sldId="552"/>
            <ac:spMk id="9" creationId="{B47B511B-4F73-46CA-81E7-4ED6AAF8273A}"/>
          </ac:spMkLst>
        </pc:spChg>
        <pc:spChg chg="add mod">
          <ac:chgData name="Bautista, Sydney Jane" userId="7eee4b11-48fe-479c-99ee-ead853539f18" providerId="ADAL" clId="{53272A30-B7EB-4276-973C-558FD4323D4D}" dt="2020-05-03T13:13:37.056" v="271" actId="20577"/>
          <ac:spMkLst>
            <pc:docMk/>
            <pc:sldMk cId="2096852670" sldId="552"/>
            <ac:spMk id="13" creationId="{656E38EF-9390-4C69-B48C-94DACBE65B92}"/>
          </ac:spMkLst>
        </pc:spChg>
        <pc:picChg chg="del">
          <ac:chgData name="Bautista, Sydney Jane" userId="7eee4b11-48fe-479c-99ee-ead853539f18" providerId="ADAL" clId="{53272A30-B7EB-4276-973C-558FD4323D4D}" dt="2020-05-03T13:12:30.218" v="222" actId="478"/>
          <ac:picMkLst>
            <pc:docMk/>
            <pc:sldMk cId="2096852670" sldId="552"/>
            <ac:picMk id="2" creationId="{ED228612-0AAB-4BEB-AEAA-B323873C7B1C}"/>
          </ac:picMkLst>
        </pc:picChg>
        <pc:cxnChg chg="add">
          <ac:chgData name="Bautista, Sydney Jane" userId="7eee4b11-48fe-479c-99ee-ead853539f18" providerId="ADAL" clId="{53272A30-B7EB-4276-973C-558FD4323D4D}" dt="2020-05-03T13:13:09.279" v="227"/>
          <ac:cxnSpMkLst>
            <pc:docMk/>
            <pc:sldMk cId="2096852670" sldId="552"/>
            <ac:cxnSpMk id="10" creationId="{B5A0B9F9-855E-4F15-9C85-10766FD98095}"/>
          </ac:cxnSpMkLst>
        </pc:cxnChg>
        <pc:cxnChg chg="add">
          <ac:chgData name="Bautista, Sydney Jane" userId="7eee4b11-48fe-479c-99ee-ead853539f18" providerId="ADAL" clId="{53272A30-B7EB-4276-973C-558FD4323D4D}" dt="2020-05-03T13:13:09.279" v="227"/>
          <ac:cxnSpMkLst>
            <pc:docMk/>
            <pc:sldMk cId="2096852670" sldId="552"/>
            <ac:cxnSpMk id="12" creationId="{2C642D11-9D06-4F33-8B6F-21684DE7E085}"/>
          </ac:cxnSpMkLst>
        </pc:cxnChg>
        <pc:cxnChg chg="add mod">
          <ac:chgData name="Bautista, Sydney Jane" userId="7eee4b11-48fe-479c-99ee-ead853539f18" providerId="ADAL" clId="{53272A30-B7EB-4276-973C-558FD4323D4D}" dt="2020-05-03T13:13:47.778" v="275" actId="14100"/>
          <ac:cxnSpMkLst>
            <pc:docMk/>
            <pc:sldMk cId="2096852670" sldId="552"/>
            <ac:cxnSpMk id="14" creationId="{4FC6EE70-73CE-403A-A2A7-95BC3A3F1D24}"/>
          </ac:cxnSpMkLst>
        </pc:cxnChg>
      </pc:sldChg>
      <pc:sldChg chg="ord">
        <pc:chgData name="Bautista, Sydney Jane" userId="7eee4b11-48fe-479c-99ee-ead853539f18" providerId="ADAL" clId="{53272A30-B7EB-4276-973C-558FD4323D4D}" dt="2020-05-03T13:12:43.550" v="224"/>
        <pc:sldMkLst>
          <pc:docMk/>
          <pc:sldMk cId="1712666231" sldId="553"/>
        </pc:sldMkLst>
      </pc:sldChg>
      <pc:sldChg chg="add">
        <pc:chgData name="Bautista, Sydney Jane" userId="7eee4b11-48fe-479c-99ee-ead853539f18" providerId="ADAL" clId="{53272A30-B7EB-4276-973C-558FD4323D4D}" dt="2020-05-03T13:12:27.412" v="221"/>
        <pc:sldMkLst>
          <pc:docMk/>
          <pc:sldMk cId="43584233" sldId="556"/>
        </pc:sldMkLst>
      </pc:sldChg>
      <pc:sldChg chg="add del ord">
        <pc:chgData name="Bautista, Sydney Jane" userId="7eee4b11-48fe-479c-99ee-ead853539f18" providerId="ADAL" clId="{53272A30-B7EB-4276-973C-558FD4323D4D}" dt="2020-05-03T13:12:18.507" v="220"/>
        <pc:sldMkLst>
          <pc:docMk/>
          <pc:sldMk cId="2240279023" sldId="55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cs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3EA277-358B-E94E-961E-33D0503F6849}" type="datetimeFigureOut">
              <a:rPr lang="en-US" smtClean="0">
                <a:latin typeface="Arial"/>
                <a:cs typeface="Arial"/>
              </a:rPr>
              <a:t>5/13/2020</a:t>
            </a:fld>
            <a:endParaRPr lang="en-US">
              <a:latin typeface="Arial"/>
              <a:cs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Arial"/>
              <a:cs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0AC7428-30A9-FD43-A0D8-DB91B17088EC}" type="slidenum">
              <a:rPr lang="en-US" smtClean="0">
                <a:latin typeface="Arial"/>
                <a:cs typeface="Arial"/>
              </a:rPr>
              <a:t>‹#›</a:t>
            </a:fld>
            <a:endParaRPr lang="en-US">
              <a:latin typeface="Arial"/>
              <a:cs typeface="Arial"/>
            </a:endParaRPr>
          </a:p>
        </p:txBody>
      </p:sp>
    </p:spTree>
    <p:extLst>
      <p:ext uri="{BB962C8B-B14F-4D97-AF65-F5344CB8AC3E}">
        <p14:creationId xmlns:p14="http://schemas.microsoft.com/office/powerpoint/2010/main" val="1347649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cs typeface="Aria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cs typeface="Arial"/>
              </a:defRPr>
            </a:lvl1pPr>
          </a:lstStyle>
          <a:p>
            <a:fld id="{73B26A0F-F4D6-9B4F-A87B-D8948CDE3BB4}" type="datetimeFigureOut">
              <a:rPr lang="en-US" smtClean="0"/>
              <a:pPr/>
              <a:t>5/13/2020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cs typeface="Aria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cs typeface="Arial"/>
              </a:defRPr>
            </a:lvl1pPr>
          </a:lstStyle>
          <a:p>
            <a:fld id="{7DE2E8FF-3D0C-9D4D-B4D1-3089215958A5}" type="slidenum">
              <a:rPr lang="en-US" smtClean="0"/>
              <a:pPr/>
              <a:t>‹#›</a:t>
            </a:fld>
            <a:endParaRPr lang="en-US"/>
          </a:p>
        </p:txBody>
      </p:sp>
    </p:spTree>
    <p:extLst>
      <p:ext uri="{BB962C8B-B14F-4D97-AF65-F5344CB8AC3E}">
        <p14:creationId xmlns:p14="http://schemas.microsoft.com/office/powerpoint/2010/main" val="3274134959"/>
      </p:ext>
    </p:extLst>
  </p:cSld>
  <p:clrMap bg1="lt1" tx1="dk1" bg2="lt2" tx2="dk2" accent1="accent1" accent2="accent2" accent3="accent3" accent4="accent4" accent5="accent5" accent6="accent6" hlink="hlink" folHlink="folHlink"/>
  <p:hf hdr="0" ftr="0" dt="0"/>
  <p:notesStyle>
    <a:lvl1pPr marL="0" algn="l" defTabSz="731520" rtl="0" eaLnBrk="1" latinLnBrk="0" hangingPunct="1">
      <a:defRPr sz="1920" kern="1200">
        <a:solidFill>
          <a:schemeClr val="tx1"/>
        </a:solidFill>
        <a:latin typeface="Arial"/>
        <a:ea typeface="+mn-ea"/>
        <a:cs typeface="Arial"/>
      </a:defRPr>
    </a:lvl1pPr>
    <a:lvl2pPr marL="731520" algn="l" defTabSz="731520" rtl="0" eaLnBrk="1" latinLnBrk="0" hangingPunct="1">
      <a:defRPr sz="1920" kern="1200">
        <a:solidFill>
          <a:schemeClr val="tx1"/>
        </a:solidFill>
        <a:latin typeface="Arial"/>
        <a:ea typeface="+mn-ea"/>
        <a:cs typeface="+mn-cs"/>
      </a:defRPr>
    </a:lvl2pPr>
    <a:lvl3pPr marL="1463040" algn="l" defTabSz="731520" rtl="0" eaLnBrk="1" latinLnBrk="0" hangingPunct="1">
      <a:defRPr sz="1920" kern="1200">
        <a:solidFill>
          <a:schemeClr val="tx1"/>
        </a:solidFill>
        <a:latin typeface="Arial"/>
        <a:ea typeface="+mn-ea"/>
        <a:cs typeface="+mn-cs"/>
      </a:defRPr>
    </a:lvl3pPr>
    <a:lvl4pPr marL="2194560" algn="l" defTabSz="731520" rtl="0" eaLnBrk="1" latinLnBrk="0" hangingPunct="1">
      <a:defRPr sz="1920" kern="1200">
        <a:solidFill>
          <a:schemeClr val="tx1"/>
        </a:solidFill>
        <a:latin typeface="Arial"/>
        <a:ea typeface="+mn-ea"/>
        <a:cs typeface="+mn-cs"/>
      </a:defRPr>
    </a:lvl4pPr>
    <a:lvl5pPr marL="2926080" algn="l" defTabSz="731520" rtl="0" eaLnBrk="1" latinLnBrk="0" hangingPunct="1">
      <a:defRPr sz="1920" kern="1200">
        <a:solidFill>
          <a:schemeClr val="tx1"/>
        </a:solidFill>
        <a:latin typeface="Arial"/>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E2E8FF-3D0C-9D4D-B4D1-3089215958A5}" type="slidenum">
              <a:rPr lang="en-US" smtClean="0"/>
              <a:pPr/>
              <a:t>1</a:t>
            </a:fld>
            <a:endParaRPr lang="en-US"/>
          </a:p>
        </p:txBody>
      </p:sp>
    </p:spTree>
    <p:extLst>
      <p:ext uri="{BB962C8B-B14F-4D97-AF65-F5344CB8AC3E}">
        <p14:creationId xmlns:p14="http://schemas.microsoft.com/office/powerpoint/2010/main" val="23926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9144" indent="0">
              <a:buNone/>
            </a:pPr>
            <a:endParaRPr lang="en-US" sz="11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11</a:t>
            </a:fld>
            <a:endParaRPr lang="en-US"/>
          </a:p>
        </p:txBody>
      </p:sp>
    </p:spTree>
    <p:extLst>
      <p:ext uri="{BB962C8B-B14F-4D97-AF65-F5344CB8AC3E}">
        <p14:creationId xmlns:p14="http://schemas.microsoft.com/office/powerpoint/2010/main" val="349601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9144" indent="0">
              <a:buNone/>
            </a:pPr>
            <a:endParaRPr lang="en-US" sz="11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12</a:t>
            </a:fld>
            <a:endParaRPr lang="en-US"/>
          </a:p>
        </p:txBody>
      </p:sp>
    </p:spTree>
    <p:extLst>
      <p:ext uri="{BB962C8B-B14F-4D97-AF65-F5344CB8AC3E}">
        <p14:creationId xmlns:p14="http://schemas.microsoft.com/office/powerpoint/2010/main" val="2047511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9144" indent="0">
              <a:buNone/>
            </a:pPr>
            <a:endParaRPr lang="en-US" sz="11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13</a:t>
            </a:fld>
            <a:endParaRPr lang="en-US"/>
          </a:p>
        </p:txBody>
      </p:sp>
    </p:spTree>
    <p:extLst>
      <p:ext uri="{BB962C8B-B14F-4D97-AF65-F5344CB8AC3E}">
        <p14:creationId xmlns:p14="http://schemas.microsoft.com/office/powerpoint/2010/main" val="3037019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9144" indent="0">
              <a:buFont typeface="Arial" panose="020B0604020202020204" pitchFamily="34" charset="0"/>
              <a:buNone/>
            </a:pPr>
            <a:endParaRPr lang="en-US" sz="11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14</a:t>
            </a:fld>
            <a:endParaRPr lang="en-US"/>
          </a:p>
        </p:txBody>
      </p:sp>
    </p:spTree>
    <p:extLst>
      <p:ext uri="{BB962C8B-B14F-4D97-AF65-F5344CB8AC3E}">
        <p14:creationId xmlns:p14="http://schemas.microsoft.com/office/powerpoint/2010/main" val="137697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9144" indent="0">
              <a:buFont typeface="Arial" panose="020B0604020202020204" pitchFamily="34" charset="0"/>
              <a:buNone/>
            </a:pPr>
            <a:r>
              <a:rPr lang="en-US" sz="1100" b="0" i="0" u="none" strike="noStrike" kern="1200" baseline="0" dirty="0">
                <a:solidFill>
                  <a:schemeClr val="tx1"/>
                </a:solidFill>
                <a:latin typeface="+mn-lt"/>
                <a:ea typeface="+mn-ea"/>
                <a:cs typeface="+mn-cs"/>
              </a:rPr>
              <a:t>We will also used the </a:t>
            </a:r>
            <a:r>
              <a:rPr lang="en-US" sz="1100" b="1" i="0" u="none" strike="noStrike" kern="1200" baseline="0" dirty="0" err="1">
                <a:solidFill>
                  <a:schemeClr val="tx1"/>
                </a:solidFill>
                <a:latin typeface="+mn-lt"/>
                <a:ea typeface="+mn-ea"/>
                <a:cs typeface="+mn-cs"/>
              </a:rPr>
              <a:t>DBUnit</a:t>
            </a:r>
            <a:r>
              <a:rPr lang="en-US" sz="1100" b="0" i="0" u="none" strike="noStrike" kern="1200" baseline="0" dirty="0">
                <a:solidFill>
                  <a:schemeClr val="tx1"/>
                </a:solidFill>
                <a:latin typeface="+mn-lt"/>
                <a:ea typeface="+mn-ea"/>
                <a:cs typeface="+mn-cs"/>
              </a:rPr>
              <a:t> and </a:t>
            </a:r>
            <a:r>
              <a:rPr lang="en-US" sz="1100" b="1" i="0" u="none" strike="noStrike" kern="1200" baseline="0" dirty="0" err="1">
                <a:solidFill>
                  <a:schemeClr val="tx1"/>
                </a:solidFill>
                <a:latin typeface="+mn-lt"/>
                <a:ea typeface="+mn-ea"/>
                <a:cs typeface="+mn-cs"/>
              </a:rPr>
              <a:t>DBUnitExtension</a:t>
            </a:r>
            <a:endParaRPr lang="en-US" sz="1100" b="1" i="0" u="none" strike="noStrike" kern="1200" baseline="0" dirty="0">
              <a:solidFill>
                <a:schemeClr val="tx1"/>
              </a:solidFill>
              <a:latin typeface="+mn-lt"/>
              <a:ea typeface="+mn-ea"/>
              <a:cs typeface="+mn-cs"/>
            </a:endParaRPr>
          </a:p>
          <a:p>
            <a:pPr marL="9144" indent="0">
              <a:buFont typeface="Arial" panose="020B0604020202020204" pitchFamily="34" charset="0"/>
              <a:buNone/>
            </a:pPr>
            <a:r>
              <a:rPr lang="en-US" sz="1100" b="0" i="0" u="none" strike="noStrike" kern="1200" baseline="0" dirty="0">
                <a:solidFill>
                  <a:schemeClr val="tx1"/>
                </a:solidFill>
                <a:latin typeface="+mn-lt"/>
                <a:ea typeface="+mn-ea"/>
                <a:cs typeface="+mn-cs"/>
              </a:rPr>
              <a:t>It setups our database using YAML or configuration file and then it will erase database and refresh it from the YAML file before running ever test.</a:t>
            </a:r>
          </a:p>
          <a:p>
            <a:pPr marL="9144" indent="0">
              <a:buFont typeface="Arial" panose="020B0604020202020204" pitchFamily="34" charset="0"/>
              <a:buNone/>
            </a:pPr>
            <a:r>
              <a:rPr lang="en-US" sz="1100" b="0" i="0" u="none" strike="noStrike" kern="1200" baseline="0" dirty="0">
                <a:solidFill>
                  <a:schemeClr val="tx1"/>
                </a:solidFill>
                <a:latin typeface="+mn-lt"/>
                <a:ea typeface="+mn-ea"/>
                <a:cs typeface="+mn-cs"/>
              </a:rPr>
              <a:t>This enables us to work on a against a known set of data and to be sure that our test unit tests have a consistent set of data every time they run</a:t>
            </a:r>
          </a:p>
        </p:txBody>
      </p:sp>
      <p:sp>
        <p:nvSpPr>
          <p:cNvPr id="4" name="Slide Number Placeholder 3"/>
          <p:cNvSpPr>
            <a:spLocks noGrp="1"/>
          </p:cNvSpPr>
          <p:nvPr>
            <p:ph type="sldNum" sz="quarter" idx="10"/>
          </p:nvPr>
        </p:nvSpPr>
        <p:spPr/>
        <p:txBody>
          <a:bodyPr/>
          <a:lstStyle/>
          <a:p>
            <a:fld id="{5BFEAE42-E3FE-4405-B7FC-4425D05B92A0}" type="slidenum">
              <a:rPr lang="en-US" smtClean="0"/>
              <a:pPr/>
              <a:t>15</a:t>
            </a:fld>
            <a:endParaRPr lang="en-US"/>
          </a:p>
        </p:txBody>
      </p:sp>
    </p:spTree>
    <p:extLst>
      <p:ext uri="{BB962C8B-B14F-4D97-AF65-F5344CB8AC3E}">
        <p14:creationId xmlns:p14="http://schemas.microsoft.com/office/powerpoint/2010/main" val="3089755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9144" indent="0">
              <a:buFont typeface="Arial" panose="020B0604020202020204" pitchFamily="34" charset="0"/>
              <a:buNone/>
            </a:pPr>
            <a:r>
              <a:rPr lang="en-US" sz="1100" b="0" i="0" u="none" strike="noStrike" kern="1200" baseline="0" dirty="0">
                <a:solidFill>
                  <a:schemeClr val="tx1"/>
                </a:solidFill>
                <a:latin typeface="+mn-lt"/>
                <a:ea typeface="+mn-ea"/>
                <a:cs typeface="+mn-cs"/>
              </a:rPr>
              <a:t>For the sample demo</a:t>
            </a:r>
            <a:r>
              <a:rPr lang="en-US" sz="1100" b="1" i="0" u="none" strike="noStrike" kern="1200" baseline="0" dirty="0">
                <a:solidFill>
                  <a:schemeClr val="tx1"/>
                </a:solidFill>
                <a:latin typeface="+mn-lt"/>
                <a:ea typeface="+mn-ea"/>
                <a:cs typeface="+mn-cs"/>
              </a:rPr>
              <a:t>: H2 Database engine </a:t>
            </a:r>
            <a:r>
              <a:rPr lang="en-US" sz="1100" b="0" i="0" u="none" strike="noStrike" kern="1200" baseline="0" dirty="0">
                <a:solidFill>
                  <a:schemeClr val="tx1"/>
                </a:solidFill>
                <a:latin typeface="+mn-lt"/>
                <a:ea typeface="+mn-ea"/>
                <a:cs typeface="+mn-cs"/>
              </a:rPr>
              <a:t>is being used. It is </a:t>
            </a:r>
            <a:r>
              <a:rPr lang="en-US" sz="1100" dirty="0"/>
              <a:t>relational database management system written in Java. </a:t>
            </a:r>
            <a:endParaRPr lang="en-US" sz="1100" b="0" i="0" u="none" strike="noStrike" kern="1200" baseline="0" dirty="0">
              <a:solidFill>
                <a:schemeClr val="tx1"/>
              </a:solidFill>
              <a:latin typeface="+mn-lt"/>
              <a:ea typeface="+mn-ea"/>
              <a:cs typeface="+mn-cs"/>
            </a:endParaRPr>
          </a:p>
          <a:p>
            <a:pPr marL="9144" indent="0">
              <a:buFont typeface="Arial" panose="020B0604020202020204" pitchFamily="34" charset="0"/>
              <a:buNone/>
            </a:pPr>
            <a:endParaRPr lang="en-US" sz="1100" b="0" i="0" u="none" strike="noStrike" kern="1200" baseline="0" dirty="0">
              <a:solidFill>
                <a:schemeClr val="tx1"/>
              </a:solidFill>
              <a:latin typeface="+mn-lt"/>
              <a:ea typeface="+mn-ea"/>
              <a:cs typeface="+mn-cs"/>
            </a:endParaRPr>
          </a:p>
          <a:p>
            <a:pPr marL="9144" indent="0">
              <a:buFont typeface="Arial" panose="020B0604020202020204" pitchFamily="34" charset="0"/>
              <a:buNone/>
            </a:pPr>
            <a:r>
              <a:rPr lang="en-US" sz="1100" b="0" i="0" u="none" strike="noStrike" kern="1200" baseline="0" dirty="0">
                <a:solidFill>
                  <a:schemeClr val="tx1"/>
                </a:solidFill>
                <a:latin typeface="+mn-lt"/>
                <a:ea typeface="+mn-ea"/>
                <a:cs typeface="+mn-cs"/>
              </a:rPr>
              <a:t>This class looks like the other spring test sample but the difference are:</a:t>
            </a:r>
          </a:p>
          <a:p>
            <a:pPr marL="9144" indent="0">
              <a:buFont typeface="Arial" panose="020B0604020202020204" pitchFamily="34" charset="0"/>
              <a:buNone/>
            </a:pPr>
            <a:r>
              <a:rPr lang="en-US" sz="1100" b="0" i="0" u="none" strike="noStrike" kern="1200" baseline="0" dirty="0">
                <a:solidFill>
                  <a:schemeClr val="tx1"/>
                </a:solidFill>
                <a:latin typeface="+mn-lt"/>
                <a:ea typeface="+mn-ea"/>
                <a:cs typeface="+mn-cs"/>
              </a:rPr>
              <a:t>The class is annotated with the Profile test annotation.</a:t>
            </a:r>
          </a:p>
          <a:p>
            <a:pPr marL="9144" indent="0">
              <a:buFont typeface="Arial" panose="020B0604020202020204" pitchFamily="34" charset="0"/>
              <a:buNone/>
            </a:pPr>
            <a:endParaRPr lang="en-US" sz="1100" b="0" i="0" u="none" strike="noStrike" kern="1200" baseline="0" dirty="0">
              <a:solidFill>
                <a:schemeClr val="tx1"/>
              </a:solidFill>
              <a:latin typeface="+mn-lt"/>
              <a:ea typeface="+mn-ea"/>
              <a:cs typeface="+mn-cs"/>
            </a:endParaRPr>
          </a:p>
          <a:p>
            <a:pPr marL="9144" indent="0">
              <a:buFont typeface="Arial" panose="020B0604020202020204" pitchFamily="34" charset="0"/>
              <a:buNone/>
            </a:pPr>
            <a:r>
              <a:rPr lang="en-US" sz="1100" b="1" i="0" u="none" strike="noStrike" kern="1200" baseline="0" dirty="0">
                <a:solidFill>
                  <a:schemeClr val="tx1"/>
                </a:solidFill>
                <a:latin typeface="+mn-lt"/>
                <a:ea typeface="+mn-ea"/>
                <a:cs typeface="+mn-cs"/>
              </a:rPr>
              <a:t>@Configuration</a:t>
            </a:r>
          </a:p>
          <a:p>
            <a:pPr marL="9144" indent="0">
              <a:buFont typeface="Arial" panose="020B0604020202020204" pitchFamily="34" charset="0"/>
              <a:buNone/>
            </a:pPr>
            <a:r>
              <a:rPr lang="en-US" sz="1100" b="0" i="0" u="none" strike="noStrike" kern="1200" baseline="0" dirty="0">
                <a:solidFill>
                  <a:schemeClr val="tx1"/>
                </a:solidFill>
                <a:latin typeface="+mn-lt"/>
                <a:ea typeface="+mn-ea"/>
                <a:cs typeface="+mn-cs"/>
              </a:rPr>
              <a:t>Spring Configuration Class</a:t>
            </a:r>
          </a:p>
          <a:p>
            <a:pPr marL="9144" indent="0">
              <a:buFont typeface="Arial" panose="020B0604020202020204" pitchFamily="34" charset="0"/>
              <a:buNone/>
            </a:pPr>
            <a:endParaRPr lang="en-US" sz="1100" b="0" i="0" u="none" strike="noStrike" kern="1200" baseline="0" dirty="0">
              <a:solidFill>
                <a:schemeClr val="tx1"/>
              </a:solidFill>
              <a:latin typeface="+mn-lt"/>
              <a:ea typeface="+mn-ea"/>
              <a:cs typeface="+mn-cs"/>
            </a:endParaRPr>
          </a:p>
          <a:p>
            <a:pPr marL="9144" indent="0">
              <a:buFont typeface="Arial" panose="020B0604020202020204" pitchFamily="34" charset="0"/>
              <a:buNone/>
            </a:pPr>
            <a:r>
              <a:rPr lang="en-US" sz="1100" b="1" i="0" u="none" strike="noStrike" kern="1200" baseline="0" dirty="0">
                <a:solidFill>
                  <a:schemeClr val="tx1"/>
                </a:solidFill>
                <a:latin typeface="+mn-lt"/>
                <a:ea typeface="+mn-ea"/>
                <a:cs typeface="+mn-cs"/>
              </a:rPr>
              <a:t>@Profile(“test”)</a:t>
            </a:r>
          </a:p>
          <a:p>
            <a:pPr marL="9144" indent="0">
              <a:buFont typeface="Arial" panose="020B0604020202020204" pitchFamily="34" charset="0"/>
              <a:buNone/>
            </a:pPr>
            <a:r>
              <a:rPr lang="en-US" sz="1100" b="0" i="0" u="none" strike="noStrike" kern="1200" baseline="0" dirty="0">
                <a:solidFill>
                  <a:schemeClr val="tx1"/>
                </a:solidFill>
                <a:latin typeface="+mn-lt"/>
                <a:ea typeface="+mn-ea"/>
                <a:cs typeface="+mn-cs"/>
              </a:rPr>
              <a:t>Spring Profile: “test”</a:t>
            </a:r>
          </a:p>
          <a:p>
            <a:pPr marL="9144" indent="0">
              <a:buFont typeface="Arial" panose="020B0604020202020204" pitchFamily="34" charset="0"/>
              <a:buNone/>
            </a:pPr>
            <a:r>
              <a:rPr lang="en-US" sz="1100" b="0" i="0" u="none" strike="noStrike" kern="1200" baseline="0" dirty="0">
                <a:solidFill>
                  <a:schemeClr val="tx1"/>
                </a:solidFill>
                <a:latin typeface="+mn-lt"/>
                <a:ea typeface="+mn-ea"/>
                <a:cs typeface="+mn-cs"/>
              </a:rPr>
              <a:t>Spring allows us to define profiles to limit the scope of our configurations.</a:t>
            </a:r>
          </a:p>
          <a:p>
            <a:pPr marL="9144" indent="0">
              <a:buFont typeface="Arial" panose="020B0604020202020204" pitchFamily="34" charset="0"/>
              <a:buNone/>
            </a:pPr>
            <a:r>
              <a:rPr lang="en-US" sz="1100" b="0" i="0" u="none" strike="noStrike" kern="1200" baseline="0" dirty="0">
                <a:solidFill>
                  <a:schemeClr val="tx1"/>
                </a:solidFill>
                <a:latin typeface="+mn-lt"/>
                <a:ea typeface="+mn-ea"/>
                <a:cs typeface="+mn-cs"/>
              </a:rPr>
              <a:t>So in our configuration, only test active profiles will be activated whereas our production repository will not. Therefore our test class will only use the test </a:t>
            </a:r>
            <a:r>
              <a:rPr lang="en-US" sz="1100" b="0" i="0" u="none" strike="noStrike" kern="1200" baseline="0" dirty="0" err="1">
                <a:solidFill>
                  <a:schemeClr val="tx1"/>
                </a:solidFill>
                <a:latin typeface="+mn-lt"/>
                <a:ea typeface="+mn-ea"/>
                <a:cs typeface="+mn-cs"/>
              </a:rPr>
              <a:t>dataSource</a:t>
            </a:r>
            <a:r>
              <a:rPr lang="en-US" sz="1100" b="0" i="0" u="none" strike="noStrike" kern="1200" baseline="0" dirty="0">
                <a:solidFill>
                  <a:schemeClr val="tx1"/>
                </a:solidFill>
                <a:latin typeface="+mn-lt"/>
                <a:ea typeface="+mn-ea"/>
                <a:cs typeface="+mn-cs"/>
              </a:rPr>
              <a:t> that we applied and when the application runs in production it won’t use it.</a:t>
            </a:r>
          </a:p>
          <a:p>
            <a:pPr marL="9144" indent="0">
              <a:buFont typeface="Arial" panose="020B0604020202020204" pitchFamily="34" charset="0"/>
              <a:buNone/>
            </a:pPr>
            <a:endParaRPr lang="en-US" sz="1100" b="0" i="0" u="none" strike="noStrike" kern="1200" baseline="0" dirty="0">
              <a:solidFill>
                <a:schemeClr val="tx1"/>
              </a:solidFill>
              <a:latin typeface="+mn-lt"/>
              <a:ea typeface="+mn-ea"/>
              <a:cs typeface="+mn-cs"/>
            </a:endParaRPr>
          </a:p>
          <a:p>
            <a:pPr marL="9144" indent="0">
              <a:buFont typeface="Arial" panose="020B0604020202020204" pitchFamily="34" charset="0"/>
              <a:buNone/>
            </a:pPr>
            <a:r>
              <a:rPr lang="en-US" sz="1100" b="1" i="0" u="none" strike="noStrike" kern="1200" baseline="0" dirty="0">
                <a:solidFill>
                  <a:schemeClr val="tx1"/>
                </a:solidFill>
                <a:latin typeface="+mn-lt"/>
                <a:ea typeface="+mn-ea"/>
                <a:cs typeface="+mn-cs"/>
              </a:rPr>
              <a:t>@Primary</a:t>
            </a:r>
          </a:p>
          <a:p>
            <a:pPr marL="9144" indent="0">
              <a:buFont typeface="Arial" panose="020B0604020202020204" pitchFamily="34" charset="0"/>
              <a:buNone/>
            </a:pPr>
            <a:r>
              <a:rPr lang="en-US" sz="1100" b="0" i="0" u="none" strike="noStrike" kern="1200" baseline="0" dirty="0">
                <a:solidFill>
                  <a:schemeClr val="tx1"/>
                </a:solidFill>
                <a:latin typeface="+mn-lt"/>
                <a:ea typeface="+mn-ea"/>
                <a:cs typeface="+mn-cs"/>
              </a:rPr>
              <a:t>This tells spring that the configuration is used and that this bean should “override” any other beans of the same type, and hence be the Primary. So when running in production we will not load this configuration. </a:t>
            </a:r>
          </a:p>
          <a:p>
            <a:pPr marL="9144" indent="0">
              <a:buFont typeface="Arial" panose="020B0604020202020204" pitchFamily="34" charset="0"/>
              <a:buNone/>
            </a:pPr>
            <a:endParaRPr lang="en-US" sz="1100" b="0" i="0" u="none" strike="noStrike" kern="1200" baseline="0" dirty="0">
              <a:solidFill>
                <a:schemeClr val="tx1"/>
              </a:solidFill>
              <a:latin typeface="+mn-lt"/>
              <a:ea typeface="+mn-ea"/>
              <a:cs typeface="+mn-cs"/>
            </a:endParaRPr>
          </a:p>
          <a:p>
            <a:pPr marL="9144" indent="0">
              <a:buFont typeface="Arial" panose="020B0604020202020204" pitchFamily="34" charset="0"/>
              <a:buNone/>
            </a:pPr>
            <a:r>
              <a:rPr lang="en-US" sz="1100" b="1" i="0" u="none" strike="noStrike" kern="1200" baseline="0" dirty="0">
                <a:solidFill>
                  <a:schemeClr val="tx1"/>
                </a:solidFill>
                <a:latin typeface="+mn-lt"/>
                <a:ea typeface="+mn-ea"/>
                <a:cs typeface="+mn-cs"/>
              </a:rPr>
              <a:t>@Bean</a:t>
            </a:r>
          </a:p>
          <a:p>
            <a:pPr marL="9144" indent="0">
              <a:buFont typeface="Arial" panose="020B0604020202020204" pitchFamily="34" charset="0"/>
              <a:buNone/>
            </a:pPr>
            <a:r>
              <a:rPr lang="en-US" sz="1100" b="0" i="0" u="none" strike="noStrike" kern="1200" baseline="0" dirty="0">
                <a:solidFill>
                  <a:schemeClr val="tx1"/>
                </a:solidFill>
                <a:latin typeface="+mn-lt"/>
                <a:ea typeface="+mn-ea"/>
                <a:cs typeface="+mn-cs"/>
              </a:rPr>
              <a:t>Create a new </a:t>
            </a:r>
            <a:r>
              <a:rPr lang="en-US" sz="1100" b="0" i="0" u="none" strike="noStrike" kern="1200" baseline="0" dirty="0" err="1">
                <a:solidFill>
                  <a:schemeClr val="tx1"/>
                </a:solidFill>
                <a:latin typeface="+mn-lt"/>
                <a:ea typeface="+mn-ea"/>
                <a:cs typeface="+mn-cs"/>
              </a:rPr>
              <a:t>DataSource</a:t>
            </a:r>
            <a:r>
              <a:rPr lang="en-US" sz="1100" b="0" i="0" u="none" strike="noStrike" kern="1200" baseline="0" dirty="0">
                <a:solidFill>
                  <a:schemeClr val="tx1"/>
                </a:solidFill>
                <a:latin typeface="+mn-lt"/>
                <a:ea typeface="+mn-ea"/>
                <a:cs typeface="+mn-cs"/>
              </a:rPr>
              <a:t> Bean for testing</a:t>
            </a:r>
          </a:p>
          <a:p>
            <a:pPr marL="9144" indent="0">
              <a:buFont typeface="Arial" panose="020B0604020202020204" pitchFamily="34" charset="0"/>
              <a:buNone/>
            </a:pPr>
            <a:r>
              <a:rPr lang="en-US" sz="1100" b="0" i="0" u="none" strike="noStrike" kern="1200" baseline="0" dirty="0">
                <a:solidFill>
                  <a:schemeClr val="tx1"/>
                </a:solidFill>
                <a:latin typeface="+mn-lt"/>
                <a:ea typeface="+mn-ea"/>
                <a:cs typeface="+mn-cs"/>
              </a:rPr>
              <a:t>Configure the data source</a:t>
            </a:r>
          </a:p>
        </p:txBody>
      </p:sp>
      <p:sp>
        <p:nvSpPr>
          <p:cNvPr id="4" name="Slide Number Placeholder 3"/>
          <p:cNvSpPr>
            <a:spLocks noGrp="1"/>
          </p:cNvSpPr>
          <p:nvPr>
            <p:ph type="sldNum" sz="quarter" idx="10"/>
          </p:nvPr>
        </p:nvSpPr>
        <p:spPr/>
        <p:txBody>
          <a:bodyPr/>
          <a:lstStyle/>
          <a:p>
            <a:fld id="{5BFEAE42-E3FE-4405-B7FC-4425D05B92A0}" type="slidenum">
              <a:rPr lang="en-US" smtClean="0"/>
              <a:pPr/>
              <a:t>16</a:t>
            </a:fld>
            <a:endParaRPr lang="en-US"/>
          </a:p>
        </p:txBody>
      </p:sp>
    </p:spTree>
    <p:extLst>
      <p:ext uri="{BB962C8B-B14F-4D97-AF65-F5344CB8AC3E}">
        <p14:creationId xmlns:p14="http://schemas.microsoft.com/office/powerpoint/2010/main" val="201672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9144" indent="0">
              <a:buFont typeface="Arial" panose="020B0604020202020204" pitchFamily="34" charset="0"/>
              <a:buNone/>
            </a:pPr>
            <a:r>
              <a:rPr lang="en-US" sz="1100" b="0" i="0" u="none" strike="noStrike" kern="1200" baseline="0" dirty="0">
                <a:solidFill>
                  <a:schemeClr val="tx1"/>
                </a:solidFill>
                <a:latin typeface="+mn-lt"/>
                <a:ea typeface="+mn-ea"/>
                <a:cs typeface="+mn-cs"/>
              </a:rPr>
              <a:t>We will be using a </a:t>
            </a:r>
            <a:r>
              <a:rPr lang="en-US" sz="1100" b="0" i="0" u="none" strike="noStrike" kern="1200" baseline="0" dirty="0" err="1">
                <a:solidFill>
                  <a:schemeClr val="tx1"/>
                </a:solidFill>
                <a:latin typeface="+mn-lt"/>
                <a:ea typeface="+mn-ea"/>
                <a:cs typeface="+mn-cs"/>
              </a:rPr>
              <a:t>products.yml</a:t>
            </a:r>
            <a:r>
              <a:rPr lang="en-US" sz="1100" b="0" i="0" u="none" strike="noStrike" kern="1200" baseline="0" dirty="0">
                <a:solidFill>
                  <a:schemeClr val="tx1"/>
                </a:solidFill>
                <a:latin typeface="+mn-lt"/>
                <a:ea typeface="+mn-ea"/>
                <a:cs typeface="+mn-cs"/>
              </a:rPr>
              <a:t> which contains the dataset that we need for our unit testing.</a:t>
            </a:r>
          </a:p>
          <a:p>
            <a:pPr marL="9144" indent="0">
              <a:buFont typeface="Arial" panose="020B0604020202020204" pitchFamily="34" charset="0"/>
              <a:buNone/>
            </a:pPr>
            <a:endParaRPr lang="en-US" sz="1100" b="0" i="0" u="none" strike="noStrike" kern="1200" baseline="0" dirty="0">
              <a:solidFill>
                <a:schemeClr val="tx1"/>
              </a:solidFill>
              <a:latin typeface="+mn-lt"/>
              <a:ea typeface="+mn-ea"/>
              <a:cs typeface="+mn-cs"/>
            </a:endParaRPr>
          </a:p>
          <a:p>
            <a:pPr marL="9144" indent="0">
              <a:buFont typeface="Arial" panose="020B0604020202020204" pitchFamily="34" charset="0"/>
              <a:buNone/>
            </a:pPr>
            <a:r>
              <a:rPr lang="en-US" sz="1100" b="0" i="0" u="none" strike="noStrike" kern="1200" baseline="0" dirty="0">
                <a:solidFill>
                  <a:schemeClr val="tx1"/>
                </a:solidFill>
                <a:latin typeface="+mn-lt"/>
                <a:ea typeface="+mn-ea"/>
                <a:cs typeface="+mn-cs"/>
              </a:rPr>
              <a:t>It is located in the </a:t>
            </a:r>
            <a:r>
              <a:rPr lang="en-US" sz="1100" b="0" i="0" u="none" strike="noStrike" kern="1200" baseline="0" dirty="0" err="1">
                <a:solidFill>
                  <a:schemeClr val="tx1"/>
                </a:solidFill>
                <a:latin typeface="+mn-lt"/>
                <a:ea typeface="+mn-ea"/>
                <a:cs typeface="+mn-cs"/>
              </a:rPr>
              <a:t>src</a:t>
            </a:r>
            <a:r>
              <a:rPr lang="en-US" sz="1100" b="0" i="0" u="none" strike="noStrike" kern="1200" baseline="0" dirty="0">
                <a:solidFill>
                  <a:schemeClr val="tx1"/>
                </a:solidFill>
                <a:latin typeface="+mn-lt"/>
                <a:ea typeface="+mn-ea"/>
                <a:cs typeface="+mn-cs"/>
              </a:rPr>
              <a:t>/test/resources/datasets/</a:t>
            </a:r>
            <a:r>
              <a:rPr lang="en-US" sz="1100" b="0" i="0" u="none" strike="noStrike" kern="1200" baseline="0" dirty="0" err="1">
                <a:solidFill>
                  <a:schemeClr val="tx1"/>
                </a:solidFill>
                <a:latin typeface="+mn-lt"/>
                <a:ea typeface="+mn-ea"/>
                <a:cs typeface="+mn-cs"/>
              </a:rPr>
              <a:t>products.yml</a:t>
            </a:r>
            <a:endParaRPr lang="en-US" sz="1100" b="0" i="0" u="none" strike="noStrike" kern="1200" baseline="0" dirty="0">
              <a:solidFill>
                <a:schemeClr val="tx1"/>
              </a:solidFill>
              <a:latin typeface="+mn-lt"/>
              <a:ea typeface="+mn-ea"/>
              <a:cs typeface="+mn-cs"/>
            </a:endParaRPr>
          </a:p>
          <a:p>
            <a:pPr marL="9144" indent="0">
              <a:buFont typeface="Arial" panose="020B0604020202020204" pitchFamily="34" charset="0"/>
              <a:buNone/>
            </a:pPr>
            <a:endParaRPr lang="en-US" sz="1100" b="0" i="0" u="none" strike="noStrike" kern="1200" baseline="0" dirty="0">
              <a:solidFill>
                <a:schemeClr val="tx1"/>
              </a:solidFill>
              <a:latin typeface="+mn-lt"/>
              <a:ea typeface="+mn-ea"/>
              <a:cs typeface="+mn-cs"/>
            </a:endParaRPr>
          </a:p>
          <a:p>
            <a:pPr marL="9144" indent="0">
              <a:buFont typeface="Arial" panose="020B0604020202020204" pitchFamily="34" charset="0"/>
              <a:buNone/>
            </a:pPr>
            <a:r>
              <a:rPr lang="en-US" sz="1100" b="1" i="0" u="none" strike="noStrike" kern="1200" baseline="0" dirty="0">
                <a:solidFill>
                  <a:schemeClr val="tx1"/>
                </a:solidFill>
                <a:latin typeface="+mn-lt"/>
                <a:ea typeface="+mn-ea"/>
                <a:cs typeface="+mn-cs"/>
              </a:rPr>
              <a:t>@</a:t>
            </a:r>
            <a:r>
              <a:rPr lang="en-US" sz="1100" b="1" i="0" u="none" strike="noStrike" kern="1200" baseline="0" dirty="0" err="1">
                <a:solidFill>
                  <a:schemeClr val="tx1"/>
                </a:solidFill>
                <a:latin typeface="+mn-lt"/>
                <a:ea typeface="+mn-ea"/>
                <a:cs typeface="+mn-cs"/>
              </a:rPr>
              <a:t>DataSet</a:t>
            </a:r>
            <a:endParaRPr lang="en-US" sz="1100" b="1" i="0" u="none" strike="noStrike" kern="1200" baseline="0" dirty="0">
              <a:solidFill>
                <a:schemeClr val="tx1"/>
              </a:solidFill>
              <a:latin typeface="+mn-lt"/>
              <a:ea typeface="+mn-ea"/>
              <a:cs typeface="+mn-cs"/>
            </a:endParaRPr>
          </a:p>
          <a:p>
            <a:pPr marL="9144" indent="0">
              <a:buFont typeface="Arial" panose="020B0604020202020204" pitchFamily="34" charset="0"/>
              <a:buNone/>
            </a:pPr>
            <a:r>
              <a:rPr lang="en-US" sz="1100" b="0" i="0" u="none" strike="noStrike" kern="1200" baseline="0" dirty="0">
                <a:solidFill>
                  <a:schemeClr val="tx1"/>
                </a:solidFill>
                <a:latin typeface="+mn-lt"/>
                <a:ea typeface="+mn-ea"/>
                <a:cs typeface="+mn-cs"/>
              </a:rPr>
              <a:t>Defining this will reference the dataset to be used for the testing.</a:t>
            </a:r>
          </a:p>
          <a:p>
            <a:pPr marL="9144" indent="0">
              <a:buFont typeface="Arial" panose="020B0604020202020204" pitchFamily="34" charset="0"/>
              <a:buNone/>
            </a:pPr>
            <a:endParaRPr lang="en-US" sz="11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17</a:t>
            </a:fld>
            <a:endParaRPr lang="en-US"/>
          </a:p>
        </p:txBody>
      </p:sp>
    </p:spTree>
    <p:extLst>
      <p:ext uri="{BB962C8B-B14F-4D97-AF65-F5344CB8AC3E}">
        <p14:creationId xmlns:p14="http://schemas.microsoft.com/office/powerpoint/2010/main" val="2361267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9144" indent="0">
              <a:buNone/>
            </a:pPr>
            <a:endParaRPr lang="en-US" sz="11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18</a:t>
            </a:fld>
            <a:endParaRPr lang="en-US"/>
          </a:p>
        </p:txBody>
      </p:sp>
    </p:spTree>
    <p:extLst>
      <p:ext uri="{BB962C8B-B14F-4D97-AF65-F5344CB8AC3E}">
        <p14:creationId xmlns:p14="http://schemas.microsoft.com/office/powerpoint/2010/main" val="891167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92500" lnSpcReduction="10000"/>
          </a:bodyPr>
          <a:lstStyle/>
          <a:p>
            <a:r>
              <a:rPr lang="en-US" b="0" dirty="0"/>
              <a:t>We might used this if the actual third party API is not readily available. Because there are some cases when there are a couple of teams that are working in parallel, this might cause a delay (waiting time) to deliver their services before we can implement our own. By using </a:t>
            </a:r>
            <a:r>
              <a:rPr lang="en-US" b="0" dirty="0" err="1"/>
              <a:t>Wiremock</a:t>
            </a:r>
            <a:r>
              <a:rPr lang="en-US" b="0" dirty="0"/>
              <a:t> we could agree on a specific interface that a service will throw at us and then work against a stub so that the development is not blocked.</a:t>
            </a:r>
          </a:p>
          <a:p>
            <a:endParaRPr lang="en-US" b="0" dirty="0"/>
          </a:p>
          <a:p>
            <a:r>
              <a:rPr lang="en-US" b="0" dirty="0"/>
              <a:t>This allows us to test code paths, try to test missing data or simulate authentication errors.</a:t>
            </a:r>
          </a:p>
          <a:p>
            <a:endParaRPr lang="en-US" b="0" dirty="0"/>
          </a:p>
          <a:p>
            <a:r>
              <a:rPr lang="en-US" b="0" dirty="0"/>
              <a:t>References:</a:t>
            </a:r>
          </a:p>
          <a:p>
            <a:r>
              <a:rPr lang="en-US" b="0" dirty="0"/>
              <a:t>http://wiremock.org/</a:t>
            </a:r>
          </a:p>
          <a:p>
            <a:r>
              <a:rPr lang="en-US" b="0" dirty="0"/>
              <a:t>https://mvnrepository.com/artifact/com.github.tomakehurst/wiremock</a:t>
            </a:r>
          </a:p>
        </p:txBody>
      </p:sp>
      <p:sp>
        <p:nvSpPr>
          <p:cNvPr id="4" name="Slide Number Placeholder 3"/>
          <p:cNvSpPr>
            <a:spLocks noGrp="1"/>
          </p:cNvSpPr>
          <p:nvPr>
            <p:ph type="sldNum" sz="quarter" idx="10"/>
          </p:nvPr>
        </p:nvSpPr>
        <p:spPr/>
        <p:txBody>
          <a:bodyPr/>
          <a:lstStyle/>
          <a:p>
            <a:fld id="{5BFEAE42-E3FE-4405-B7FC-4425D05B92A0}" type="slidenum">
              <a:rPr lang="en-US" smtClean="0"/>
              <a:pPr/>
              <a:t>19</a:t>
            </a:fld>
            <a:endParaRPr lang="en-US"/>
          </a:p>
        </p:txBody>
      </p:sp>
    </p:spTree>
    <p:extLst>
      <p:ext uri="{BB962C8B-B14F-4D97-AF65-F5344CB8AC3E}">
        <p14:creationId xmlns:p14="http://schemas.microsoft.com/office/powerpoint/2010/main" val="630947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9144" indent="0">
              <a:buFont typeface="Arial" panose="020B0604020202020204" pitchFamily="34" charset="0"/>
              <a:buNone/>
            </a:pPr>
            <a:r>
              <a:rPr lang="en-US" sz="1100" b="0" i="0" u="none" strike="noStrike" kern="1200" baseline="0" dirty="0" err="1">
                <a:solidFill>
                  <a:schemeClr val="tx1"/>
                </a:solidFill>
                <a:latin typeface="+mn-lt"/>
                <a:ea typeface="+mn-ea"/>
                <a:cs typeface="+mn-cs"/>
              </a:rPr>
              <a:t>WireMock</a:t>
            </a:r>
            <a:r>
              <a:rPr lang="en-US" sz="1100" b="0" i="0" u="none" strike="noStrike" kern="1200" baseline="0" dirty="0">
                <a:solidFill>
                  <a:schemeClr val="tx1"/>
                </a:solidFill>
                <a:latin typeface="+mn-lt"/>
                <a:ea typeface="+mn-ea"/>
                <a:cs typeface="+mn-cs"/>
              </a:rPr>
              <a:t> support mapping files.</a:t>
            </a:r>
          </a:p>
          <a:p>
            <a:pPr marL="9144" indent="0">
              <a:buFont typeface="Arial" panose="020B0604020202020204" pitchFamily="34" charset="0"/>
              <a:buNone/>
            </a:pPr>
            <a:endParaRPr lang="en-US" sz="1100" b="0" i="0" u="none" strike="noStrike" kern="1200" baseline="0" dirty="0">
              <a:solidFill>
                <a:schemeClr val="tx1"/>
              </a:solidFill>
              <a:latin typeface="+mn-lt"/>
              <a:ea typeface="+mn-ea"/>
              <a:cs typeface="+mn-cs"/>
            </a:endParaRPr>
          </a:p>
          <a:p>
            <a:pPr marL="9144" indent="0">
              <a:buFont typeface="Arial" panose="020B0604020202020204" pitchFamily="34" charset="0"/>
              <a:buNone/>
            </a:pPr>
            <a:r>
              <a:rPr lang="en-US" sz="1100" b="1" i="0" u="none" strike="noStrike" kern="1200" baseline="0" dirty="0">
                <a:solidFill>
                  <a:schemeClr val="tx1"/>
                </a:solidFill>
                <a:latin typeface="+mn-lt"/>
                <a:ea typeface="+mn-ea"/>
                <a:cs typeface="+mn-cs"/>
              </a:rPr>
              <a:t>Mapping Files</a:t>
            </a:r>
            <a:r>
              <a:rPr lang="en-US" sz="1100" b="0" i="0" u="none" strike="noStrike" kern="1200" baseline="0" dirty="0">
                <a:solidFill>
                  <a:schemeClr val="tx1"/>
                </a:solidFill>
                <a:latin typeface="+mn-lt"/>
                <a:ea typeface="+mn-ea"/>
                <a:cs typeface="+mn-cs"/>
              </a:rPr>
              <a:t> defines the request to handle and the response to return. Inside the mapping file, the response points to a file in the __files directory that contains the payload to return as the response body.</a:t>
            </a:r>
            <a:endParaRPr lang="en-US" sz="1100" b="1"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20</a:t>
            </a:fld>
            <a:endParaRPr lang="en-US"/>
          </a:p>
        </p:txBody>
      </p:sp>
    </p:spTree>
    <p:extLst>
      <p:ext uri="{BB962C8B-B14F-4D97-AF65-F5344CB8AC3E}">
        <p14:creationId xmlns:p14="http://schemas.microsoft.com/office/powerpoint/2010/main" val="810062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a:t>
            </a:fld>
            <a:endParaRPr lang="en-US"/>
          </a:p>
        </p:txBody>
      </p:sp>
    </p:spTree>
    <p:extLst>
      <p:ext uri="{BB962C8B-B14F-4D97-AF65-F5344CB8AC3E}">
        <p14:creationId xmlns:p14="http://schemas.microsoft.com/office/powerpoint/2010/main" val="137516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9144" indent="0">
              <a:buFont typeface="Arial" panose="020B0604020202020204" pitchFamily="34" charset="0"/>
              <a:buNone/>
            </a:pPr>
            <a:endParaRPr lang="en-US" sz="11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21</a:t>
            </a:fld>
            <a:endParaRPr lang="en-US"/>
          </a:p>
        </p:txBody>
      </p:sp>
    </p:spTree>
    <p:extLst>
      <p:ext uri="{BB962C8B-B14F-4D97-AF65-F5344CB8AC3E}">
        <p14:creationId xmlns:p14="http://schemas.microsoft.com/office/powerpoint/2010/main" val="1499160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9144" indent="0">
              <a:buNone/>
            </a:pPr>
            <a:endParaRPr lang="en-US" sz="11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22</a:t>
            </a:fld>
            <a:endParaRPr lang="en-US"/>
          </a:p>
        </p:txBody>
      </p:sp>
    </p:spTree>
    <p:extLst>
      <p:ext uri="{BB962C8B-B14F-4D97-AF65-F5344CB8AC3E}">
        <p14:creationId xmlns:p14="http://schemas.microsoft.com/office/powerpoint/2010/main" val="206450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r>
              <a:rPr lang="en-US" b="0" dirty="0"/>
              <a:t>How do we make sure that the controller, service and repository are working together?</a:t>
            </a:r>
          </a:p>
          <a:p>
            <a:r>
              <a:rPr lang="en-US" b="0" dirty="0"/>
              <a:t>We need to build a set of integration tests that will communicate with each other end to end.</a:t>
            </a:r>
          </a:p>
          <a:p>
            <a:r>
              <a:rPr lang="en-US" b="0" dirty="0"/>
              <a:t>We would like to test that if the controller request then the service will resolve to call the proper repository that accurately interacts with database.</a:t>
            </a:r>
          </a:p>
          <a:p>
            <a:endParaRPr lang="en-US" b="0" dirty="0"/>
          </a:p>
          <a:p>
            <a:r>
              <a:rPr lang="en-US" b="1" dirty="0"/>
              <a:t>Why Integration Testing?</a:t>
            </a:r>
          </a:p>
          <a:p>
            <a:pPr marL="457200" indent="-457200">
              <a:buAutoNum type="arabicPeriod"/>
            </a:pPr>
            <a:r>
              <a:rPr lang="en-US" b="0" dirty="0"/>
              <a:t>Correct Configuration. We would like to know if all our components are wired correctly with each other.</a:t>
            </a:r>
          </a:p>
          <a:p>
            <a:pPr marL="457200" indent="-457200">
              <a:buAutoNum type="arabicPeriod"/>
            </a:pPr>
            <a:r>
              <a:rPr lang="en-US" b="0" dirty="0"/>
              <a:t>End-to-end Functionality. We would like to exercise that our application is working it’s correct functionality.</a:t>
            </a:r>
          </a:p>
        </p:txBody>
      </p:sp>
      <p:sp>
        <p:nvSpPr>
          <p:cNvPr id="4" name="Slide Number Placeholder 3"/>
          <p:cNvSpPr>
            <a:spLocks noGrp="1"/>
          </p:cNvSpPr>
          <p:nvPr>
            <p:ph type="sldNum" sz="quarter" idx="10"/>
          </p:nvPr>
        </p:nvSpPr>
        <p:spPr/>
        <p:txBody>
          <a:bodyPr/>
          <a:lstStyle/>
          <a:p>
            <a:fld id="{5BFEAE42-E3FE-4405-B7FC-4425D05B92A0}" type="slidenum">
              <a:rPr lang="en-US" smtClean="0"/>
              <a:pPr/>
              <a:t>23</a:t>
            </a:fld>
            <a:endParaRPr lang="en-US"/>
          </a:p>
        </p:txBody>
      </p:sp>
    </p:spTree>
    <p:extLst>
      <p:ext uri="{BB962C8B-B14F-4D97-AF65-F5344CB8AC3E}">
        <p14:creationId xmlns:p14="http://schemas.microsoft.com/office/powerpoint/2010/main" val="3454452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9144" indent="0">
              <a:buFont typeface="Arial" panose="020B0604020202020204" pitchFamily="34" charset="0"/>
              <a:buNone/>
            </a:pPr>
            <a:endParaRPr lang="en-US" sz="11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24</a:t>
            </a:fld>
            <a:endParaRPr lang="en-US"/>
          </a:p>
        </p:txBody>
      </p:sp>
    </p:spTree>
    <p:extLst>
      <p:ext uri="{BB962C8B-B14F-4D97-AF65-F5344CB8AC3E}">
        <p14:creationId xmlns:p14="http://schemas.microsoft.com/office/powerpoint/2010/main" val="4202172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Documents and source code reference are uploaded in git: </a:t>
            </a:r>
            <a:r>
              <a:rPr lang="en-US" b="1" dirty="0"/>
              <a:t>https://github.dxc.com/sbautista3/spring-junit-sample</a:t>
            </a:r>
          </a:p>
          <a:p>
            <a:endParaRPr lang="en-US"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25</a:t>
            </a:fld>
            <a:endParaRPr lang="en-US"/>
          </a:p>
        </p:txBody>
      </p:sp>
    </p:spTree>
    <p:extLst>
      <p:ext uri="{BB962C8B-B14F-4D97-AF65-F5344CB8AC3E}">
        <p14:creationId xmlns:p14="http://schemas.microsoft.com/office/powerpoint/2010/main" val="3076942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92500" lnSpcReduction="20000"/>
          </a:bodyPr>
          <a:lstStyle/>
          <a:p>
            <a:r>
              <a:rPr lang="en-US" b="1" dirty="0"/>
              <a:t>Testing </a:t>
            </a:r>
            <a:r>
              <a:rPr lang="en-US" b="0" dirty="0"/>
              <a:t>is the process of checking</a:t>
            </a:r>
            <a:r>
              <a:rPr lang="en-US" dirty="0"/>
              <a:t> the functionality of an application to ensure it runs as per requirements.</a:t>
            </a:r>
          </a:p>
          <a:p>
            <a:endParaRPr lang="en-US" dirty="0"/>
          </a:p>
          <a:p>
            <a:r>
              <a:rPr lang="en-US" b="1" dirty="0"/>
              <a:t>Unit Testing </a:t>
            </a:r>
            <a:r>
              <a:rPr lang="en-US" b="0" dirty="0"/>
              <a:t>is at the developer’s level, it is the testing of single entities such as a class or a method.</a:t>
            </a:r>
          </a:p>
          <a:p>
            <a:r>
              <a:rPr lang="en-US" dirty="0"/>
              <a:t>Unit testing can be done in two ways − manual testing and automated testing.</a:t>
            </a:r>
          </a:p>
          <a:p>
            <a:r>
              <a:rPr lang="en-US" b="0" dirty="0"/>
              <a:t>But we are more leaning to the automated testing because it is fast, less investment in human resources, reliable and programmable.</a:t>
            </a:r>
          </a:p>
          <a:p>
            <a:endParaRPr lang="en-US" b="0" dirty="0"/>
          </a:p>
          <a:p>
            <a:r>
              <a:rPr lang="en-US" b="1" dirty="0"/>
              <a:t>Unit Test Case</a:t>
            </a:r>
            <a:r>
              <a:rPr lang="en-US" b="0" dirty="0"/>
              <a:t> </a:t>
            </a:r>
            <a:r>
              <a:rPr lang="en-US" dirty="0"/>
              <a:t>is a part of code, which ensures that another part of code (method) works as expected. </a:t>
            </a:r>
            <a:endParaRPr lang="en-US" b="1" dirty="0"/>
          </a:p>
          <a:p>
            <a:endParaRPr lang="en-US" b="0" dirty="0"/>
          </a:p>
          <a:p>
            <a:r>
              <a:rPr lang="en-US" b="1" dirty="0"/>
              <a:t>Regression testing </a:t>
            </a:r>
            <a:r>
              <a:rPr lang="en-US" b="0" dirty="0"/>
              <a:t>is re-running functional and non-functional tests to ensure that previously developed and tested software still performs after a change.</a:t>
            </a:r>
          </a:p>
        </p:txBody>
      </p:sp>
      <p:sp>
        <p:nvSpPr>
          <p:cNvPr id="4" name="Slide Number Placeholder 3"/>
          <p:cNvSpPr>
            <a:spLocks noGrp="1"/>
          </p:cNvSpPr>
          <p:nvPr>
            <p:ph type="sldNum" sz="quarter" idx="10"/>
          </p:nvPr>
        </p:nvSpPr>
        <p:spPr/>
        <p:txBody>
          <a:bodyPr/>
          <a:lstStyle/>
          <a:p>
            <a:fld id="{5BFEAE42-E3FE-4405-B7FC-4425D05B92A0}" type="slidenum">
              <a:rPr lang="en-US" smtClean="0"/>
              <a:pPr/>
              <a:t>3</a:t>
            </a:fld>
            <a:endParaRPr lang="en-US"/>
          </a:p>
        </p:txBody>
      </p:sp>
    </p:spTree>
    <p:extLst>
      <p:ext uri="{BB962C8B-B14F-4D97-AF65-F5344CB8AC3E}">
        <p14:creationId xmlns:p14="http://schemas.microsoft.com/office/powerpoint/2010/main" val="3025643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92500" lnSpcReduction="20000"/>
          </a:bodyPr>
          <a:lstStyle/>
          <a:p>
            <a:r>
              <a:rPr lang="en-US" b="1" dirty="0"/>
              <a:t>Product Controller</a:t>
            </a:r>
            <a:r>
              <a:rPr lang="en-US" b="0" dirty="0"/>
              <a:t> handles the web request</a:t>
            </a:r>
          </a:p>
          <a:p>
            <a:r>
              <a:rPr lang="en-US" b="0" dirty="0"/>
              <a:t>Then it will call the </a:t>
            </a:r>
            <a:r>
              <a:rPr lang="en-US" b="1" dirty="0"/>
              <a:t>Product Service</a:t>
            </a:r>
            <a:r>
              <a:rPr lang="en-US" b="0" dirty="0"/>
              <a:t> that implements the business logic.</a:t>
            </a:r>
          </a:p>
          <a:p>
            <a:r>
              <a:rPr lang="en-US" b="0" dirty="0"/>
              <a:t>And then it will call the </a:t>
            </a:r>
            <a:r>
              <a:rPr lang="en-US" b="1" dirty="0"/>
              <a:t>Product Repository</a:t>
            </a:r>
            <a:r>
              <a:rPr lang="en-US" b="0" dirty="0"/>
              <a:t> to persist product to and from our </a:t>
            </a:r>
            <a:r>
              <a:rPr lang="en-US" b="1" dirty="0"/>
              <a:t>Product Database.</a:t>
            </a:r>
            <a:endParaRPr lang="en-US" b="0" dirty="0"/>
          </a:p>
          <a:p>
            <a:endParaRPr lang="en-US" b="0" dirty="0"/>
          </a:p>
          <a:p>
            <a:r>
              <a:rPr lang="en-US" b="0" dirty="0"/>
              <a:t>The product controller, service and repository are packaged together into a Spring Boot microservice.</a:t>
            </a:r>
          </a:p>
          <a:p>
            <a:endParaRPr lang="en-US" b="0" dirty="0"/>
          </a:p>
          <a:p>
            <a:r>
              <a:rPr lang="en-US" b="0" dirty="0"/>
              <a:t>A product model contains an Id, name, quantity and version which we’ll used in the product operations to check if they are valid or not.</a:t>
            </a:r>
            <a:endParaRPr lang="en-US" b="1" dirty="0"/>
          </a:p>
          <a:p>
            <a:endParaRPr lang="en-US" b="1" dirty="0"/>
          </a:p>
          <a:p>
            <a:r>
              <a:rPr lang="en-US" b="0" dirty="0"/>
              <a:t>The microservice is build in </a:t>
            </a:r>
            <a:r>
              <a:rPr lang="en-US" b="1" dirty="0" err="1"/>
              <a:t>Springboot</a:t>
            </a:r>
            <a:r>
              <a:rPr lang="en-US" b="1" dirty="0"/>
              <a:t> </a:t>
            </a:r>
            <a:r>
              <a:rPr lang="en-US" b="0" dirty="0"/>
              <a:t>which supports the </a:t>
            </a:r>
            <a:r>
              <a:rPr lang="en-US" b="1" dirty="0"/>
              <a:t>Rest Controller</a:t>
            </a:r>
            <a:r>
              <a:rPr lang="en-US" b="0" dirty="0"/>
              <a:t>, has </a:t>
            </a:r>
            <a:r>
              <a:rPr lang="en-US" b="1" dirty="0" err="1"/>
              <a:t>Autowiring</a:t>
            </a:r>
            <a:r>
              <a:rPr lang="en-US" b="0" dirty="0"/>
              <a:t> and it is more in the </a:t>
            </a:r>
            <a:r>
              <a:rPr lang="en-US" b="1" dirty="0"/>
              <a:t>Convention</a:t>
            </a:r>
            <a:r>
              <a:rPr lang="en-US" b="0" dirty="0"/>
              <a:t> rather than the </a:t>
            </a:r>
            <a:r>
              <a:rPr lang="en-US" b="1" dirty="0"/>
              <a:t>Configuration.</a:t>
            </a:r>
            <a:endParaRPr lang="en-US" b="0" dirty="0"/>
          </a:p>
          <a:p>
            <a:r>
              <a:rPr lang="en-US" b="0" dirty="0"/>
              <a:t>Meaning, spring automatically discovers the controllers, service and repository in a package.</a:t>
            </a:r>
          </a:p>
        </p:txBody>
      </p:sp>
      <p:sp>
        <p:nvSpPr>
          <p:cNvPr id="4" name="Slide Number Placeholder 3"/>
          <p:cNvSpPr>
            <a:spLocks noGrp="1"/>
          </p:cNvSpPr>
          <p:nvPr>
            <p:ph type="sldNum" sz="quarter" idx="10"/>
          </p:nvPr>
        </p:nvSpPr>
        <p:spPr/>
        <p:txBody>
          <a:bodyPr/>
          <a:lstStyle/>
          <a:p>
            <a:fld id="{5BFEAE42-E3FE-4405-B7FC-4425D05B92A0}" type="slidenum">
              <a:rPr lang="en-US" smtClean="0"/>
              <a:pPr/>
              <a:t>5</a:t>
            </a:fld>
            <a:endParaRPr lang="en-US"/>
          </a:p>
        </p:txBody>
      </p:sp>
    </p:spTree>
    <p:extLst>
      <p:ext uri="{BB962C8B-B14F-4D97-AF65-F5344CB8AC3E}">
        <p14:creationId xmlns:p14="http://schemas.microsoft.com/office/powerpoint/2010/main" val="95795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9144" indent="0">
              <a:buNone/>
            </a:pPr>
            <a:r>
              <a:rPr lang="en-US" sz="1100" b="0" i="0" u="none" strike="noStrike" kern="1200" baseline="0" dirty="0">
                <a:solidFill>
                  <a:schemeClr val="tx1"/>
                </a:solidFill>
                <a:latin typeface="+mn-lt"/>
                <a:ea typeface="+mn-ea"/>
                <a:cs typeface="+mn-cs"/>
              </a:rPr>
              <a:t>Remember the HTTP Methods (GET, POST, PUT, DELETE)</a:t>
            </a:r>
          </a:p>
          <a:p>
            <a:pPr marL="9144" indent="0">
              <a:buNone/>
            </a:pPr>
            <a:r>
              <a:rPr lang="en-US" sz="1100" b="0" i="0" u="none" strike="noStrike" kern="1200" baseline="0" dirty="0">
                <a:solidFill>
                  <a:schemeClr val="tx1"/>
                </a:solidFill>
                <a:latin typeface="+mn-lt"/>
                <a:ea typeface="+mn-ea"/>
                <a:cs typeface="+mn-cs"/>
              </a:rPr>
              <a:t>In short, the controller is responsible for handling the web request and generating web responses.</a:t>
            </a:r>
          </a:p>
        </p:txBody>
      </p:sp>
      <p:sp>
        <p:nvSpPr>
          <p:cNvPr id="4" name="Slide Number Placeholder 3"/>
          <p:cNvSpPr>
            <a:spLocks noGrp="1"/>
          </p:cNvSpPr>
          <p:nvPr>
            <p:ph type="sldNum" sz="quarter" idx="10"/>
          </p:nvPr>
        </p:nvSpPr>
        <p:spPr/>
        <p:txBody>
          <a:bodyPr/>
          <a:lstStyle/>
          <a:p>
            <a:fld id="{5BFEAE42-E3FE-4405-B7FC-4425D05B92A0}" type="slidenum">
              <a:rPr lang="en-US" smtClean="0"/>
              <a:pPr/>
              <a:t>6</a:t>
            </a:fld>
            <a:endParaRPr lang="en-US"/>
          </a:p>
        </p:txBody>
      </p:sp>
    </p:spTree>
    <p:extLst>
      <p:ext uri="{BB962C8B-B14F-4D97-AF65-F5344CB8AC3E}">
        <p14:creationId xmlns:p14="http://schemas.microsoft.com/office/powerpoint/2010/main" val="809687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9144" indent="0">
              <a:buNone/>
            </a:pPr>
            <a:r>
              <a:rPr lang="en-US" sz="1100" b="1" dirty="0" err="1"/>
              <a:t>MockMVC</a:t>
            </a:r>
            <a:r>
              <a:rPr lang="en-US" sz="1100" dirty="0"/>
              <a:t> class is part of Spring MVC test framework which helps in testing the controllers explicitly starting a Servlet container.</a:t>
            </a:r>
          </a:p>
          <a:p>
            <a:pPr marL="9144" indent="0">
              <a:buNone/>
            </a:pPr>
            <a:endParaRPr lang="en-US" sz="1100" b="1" i="0" u="none" strike="noStrike" kern="1200" baseline="0" dirty="0">
              <a:solidFill>
                <a:schemeClr val="tx1"/>
              </a:solidFill>
              <a:latin typeface="+mn-lt"/>
              <a:ea typeface="+mn-ea"/>
              <a:cs typeface="+mn-cs"/>
            </a:endParaRPr>
          </a:p>
          <a:p>
            <a:pPr marL="9144" indent="0">
              <a:buNone/>
            </a:pPr>
            <a:r>
              <a:rPr lang="en-US" sz="1100" b="0" i="0" u="none" strike="noStrike" kern="1200" baseline="0" dirty="0">
                <a:solidFill>
                  <a:schemeClr val="tx1"/>
                </a:solidFill>
                <a:latin typeface="+mn-lt"/>
                <a:ea typeface="+mn-ea"/>
                <a:cs typeface="+mn-cs"/>
              </a:rPr>
              <a:t>Create a </a:t>
            </a:r>
            <a:r>
              <a:rPr lang="en-US" sz="1100" b="1" i="0" u="none" strike="noStrike" kern="1200" baseline="0" dirty="0">
                <a:solidFill>
                  <a:schemeClr val="tx1"/>
                </a:solidFill>
                <a:latin typeface="+mn-lt"/>
                <a:ea typeface="+mn-ea"/>
                <a:cs typeface="+mn-cs"/>
              </a:rPr>
              <a:t>Unit Test </a:t>
            </a:r>
            <a:r>
              <a:rPr lang="en-US" sz="1100" b="0" i="0" u="none" strike="noStrike" kern="1200" baseline="0" dirty="0">
                <a:solidFill>
                  <a:schemeClr val="tx1"/>
                </a:solidFill>
                <a:latin typeface="+mn-lt"/>
                <a:ea typeface="+mn-ea"/>
                <a:cs typeface="+mn-cs"/>
              </a:rPr>
              <a:t>that utilizes </a:t>
            </a:r>
            <a:r>
              <a:rPr lang="en-US" sz="1100" b="1" i="0" u="none" strike="noStrike" kern="1200" baseline="0" dirty="0">
                <a:solidFill>
                  <a:schemeClr val="tx1"/>
                </a:solidFill>
                <a:latin typeface="+mn-lt"/>
                <a:ea typeface="+mn-ea"/>
                <a:cs typeface="+mn-cs"/>
              </a:rPr>
              <a:t>Mock MVC </a:t>
            </a:r>
            <a:r>
              <a:rPr lang="en-US" sz="1100" b="0" i="0" u="none" strike="noStrike" kern="1200" baseline="0" dirty="0">
                <a:solidFill>
                  <a:schemeClr val="tx1"/>
                </a:solidFill>
                <a:latin typeface="+mn-lt"/>
                <a:ea typeface="+mn-ea"/>
                <a:cs typeface="+mn-cs"/>
              </a:rPr>
              <a:t>to test the </a:t>
            </a:r>
            <a:r>
              <a:rPr lang="en-US" sz="1100" b="1" i="0" u="none" strike="noStrike" kern="1200" baseline="0" dirty="0">
                <a:solidFill>
                  <a:schemeClr val="tx1"/>
                </a:solidFill>
                <a:latin typeface="+mn-lt"/>
                <a:ea typeface="+mn-ea"/>
                <a:cs typeface="+mn-cs"/>
              </a:rPr>
              <a:t>Product Controller </a:t>
            </a:r>
            <a:r>
              <a:rPr lang="en-US" sz="1100" b="0" i="0" u="none" strike="noStrike" kern="1200" baseline="0" dirty="0">
                <a:solidFill>
                  <a:schemeClr val="tx1"/>
                </a:solidFill>
                <a:latin typeface="+mn-lt"/>
                <a:ea typeface="+mn-ea"/>
                <a:cs typeface="+mn-cs"/>
              </a:rPr>
              <a:t>that will call a </a:t>
            </a:r>
            <a:r>
              <a:rPr lang="en-US" sz="1100" b="1" i="0" u="none" strike="noStrike" kern="1200" baseline="0" dirty="0">
                <a:solidFill>
                  <a:schemeClr val="tx1"/>
                </a:solidFill>
                <a:latin typeface="+mn-lt"/>
                <a:ea typeface="+mn-ea"/>
                <a:cs typeface="+mn-cs"/>
              </a:rPr>
              <a:t>Mock Product Service.</a:t>
            </a:r>
          </a:p>
          <a:p>
            <a:pPr marL="9144" indent="0">
              <a:buNone/>
            </a:pPr>
            <a:endParaRPr lang="en-US" sz="1100" b="1" i="0" u="none" strike="noStrike" kern="1200" baseline="0" dirty="0">
              <a:solidFill>
                <a:schemeClr val="tx1"/>
              </a:solidFill>
              <a:latin typeface="+mn-lt"/>
              <a:ea typeface="+mn-ea"/>
              <a:cs typeface="+mn-cs"/>
            </a:endParaRPr>
          </a:p>
          <a:p>
            <a:pPr marL="9144" indent="0">
              <a:buNone/>
            </a:pPr>
            <a:r>
              <a:rPr lang="en-US" sz="1100" b="1" i="0" u="none" strike="noStrike" kern="1200" baseline="0" dirty="0">
                <a:solidFill>
                  <a:schemeClr val="tx1"/>
                </a:solidFill>
                <a:latin typeface="+mn-lt"/>
                <a:ea typeface="+mn-ea"/>
                <a:cs typeface="+mn-cs"/>
              </a:rPr>
              <a:t>Allows us to execute an HTTP Request</a:t>
            </a:r>
          </a:p>
          <a:p>
            <a:pPr marL="180594" indent="-171450">
              <a:buFont typeface="Arial" panose="020B0604020202020204" pitchFamily="34" charset="0"/>
              <a:buChar char="•"/>
            </a:pPr>
            <a:r>
              <a:rPr lang="en-US" sz="1100" b="0" i="0" u="none" strike="noStrike" kern="1200" baseline="0" dirty="0">
                <a:solidFill>
                  <a:schemeClr val="tx1"/>
                </a:solidFill>
                <a:latin typeface="+mn-lt"/>
                <a:ea typeface="+mn-ea"/>
                <a:cs typeface="+mn-cs"/>
              </a:rPr>
              <a:t>Defines </a:t>
            </a:r>
            <a:r>
              <a:rPr lang="en-US" sz="1100" b="0" i="0" u="none" strike="noStrike" kern="1200" baseline="0" dirty="0" err="1">
                <a:solidFill>
                  <a:schemeClr val="tx1"/>
                </a:solidFill>
                <a:latin typeface="+mn-lt"/>
                <a:ea typeface="+mn-ea"/>
                <a:cs typeface="+mn-cs"/>
              </a:rPr>
              <a:t>RequestBuilders</a:t>
            </a:r>
            <a:r>
              <a:rPr lang="en-US" sz="1100" b="0" i="0" u="none" strike="noStrike" kern="1200" baseline="0" dirty="0">
                <a:solidFill>
                  <a:schemeClr val="tx1"/>
                </a:solidFill>
                <a:latin typeface="+mn-lt"/>
                <a:ea typeface="+mn-ea"/>
                <a:cs typeface="+mn-cs"/>
              </a:rPr>
              <a:t> that helps us define the request</a:t>
            </a:r>
          </a:p>
          <a:p>
            <a:pPr marL="180594" indent="-171450">
              <a:buFont typeface="Arial" panose="020B0604020202020204" pitchFamily="34" charset="0"/>
              <a:buChar char="•"/>
            </a:pPr>
            <a:r>
              <a:rPr lang="en-US" sz="1100" b="0" i="0" u="none" strike="noStrike" kern="1200" baseline="0" dirty="0">
                <a:solidFill>
                  <a:schemeClr val="tx1"/>
                </a:solidFill>
                <a:latin typeface="+mn-lt"/>
                <a:ea typeface="+mn-ea"/>
                <a:cs typeface="+mn-cs"/>
              </a:rPr>
              <a:t>Set any HTTP Header that we need</a:t>
            </a:r>
          </a:p>
          <a:p>
            <a:pPr marL="180594" indent="-171450">
              <a:buFont typeface="Arial" panose="020B0604020202020204" pitchFamily="34" charset="0"/>
              <a:buChar char="•"/>
            </a:pPr>
            <a:r>
              <a:rPr lang="en-US" sz="1100" b="0" i="0" u="none" strike="noStrike" kern="1200" baseline="0" dirty="0">
                <a:solidFill>
                  <a:schemeClr val="tx1"/>
                </a:solidFill>
                <a:latin typeface="+mn-lt"/>
                <a:ea typeface="+mn-ea"/>
                <a:cs typeface="+mn-cs"/>
              </a:rPr>
              <a:t>Specify a JSON payload</a:t>
            </a:r>
          </a:p>
          <a:p>
            <a:pPr marL="180594" indent="-171450">
              <a:buFont typeface="Arial" panose="020B0604020202020204" pitchFamily="34" charset="0"/>
              <a:buChar char="•"/>
            </a:pPr>
            <a:endParaRPr lang="en-US" sz="1100" b="0" i="0" u="none" strike="noStrike" kern="1200" baseline="0" dirty="0">
              <a:solidFill>
                <a:schemeClr val="tx1"/>
              </a:solidFill>
              <a:latin typeface="+mn-lt"/>
              <a:ea typeface="+mn-ea"/>
              <a:cs typeface="+mn-cs"/>
            </a:endParaRPr>
          </a:p>
          <a:p>
            <a:pPr marL="9144" indent="0">
              <a:buFont typeface="Arial" panose="020B0604020202020204" pitchFamily="34" charset="0"/>
              <a:buNone/>
            </a:pPr>
            <a:r>
              <a:rPr lang="en-US" sz="1100" b="1" i="0" u="none" strike="noStrike" kern="1200" baseline="0" dirty="0">
                <a:solidFill>
                  <a:schemeClr val="tx1"/>
                </a:solidFill>
                <a:latin typeface="+mn-lt"/>
                <a:ea typeface="+mn-ea"/>
                <a:cs typeface="+mn-cs"/>
              </a:rPr>
              <a:t>Allows us to validate the HTTP Response</a:t>
            </a:r>
          </a:p>
          <a:p>
            <a:pPr marL="180594" indent="-171450">
              <a:buFont typeface="Arial" panose="020B0604020202020204" pitchFamily="34" charset="0"/>
              <a:buChar char="•"/>
            </a:pPr>
            <a:r>
              <a:rPr lang="en-US" sz="1100" b="0" i="0" u="none" strike="noStrike" kern="1200" baseline="0" dirty="0">
                <a:solidFill>
                  <a:schemeClr val="tx1"/>
                </a:solidFill>
                <a:latin typeface="+mn-lt"/>
                <a:ea typeface="+mn-ea"/>
                <a:cs typeface="+mn-cs"/>
              </a:rPr>
              <a:t>Mock the </a:t>
            </a:r>
            <a:r>
              <a:rPr lang="en-US" sz="1100" b="0" i="1" u="none" strike="noStrike" kern="1200" baseline="0" dirty="0">
                <a:solidFill>
                  <a:schemeClr val="tx1"/>
                </a:solidFill>
                <a:latin typeface="+mn-lt"/>
                <a:ea typeface="+mn-ea"/>
                <a:cs typeface="+mn-cs"/>
              </a:rPr>
              <a:t>Response code </a:t>
            </a:r>
            <a:r>
              <a:rPr lang="en-US" sz="1100" b="0" i="0" u="none" strike="noStrike" kern="1200" baseline="0" dirty="0">
                <a:solidFill>
                  <a:schemeClr val="tx1"/>
                </a:solidFill>
                <a:latin typeface="+mn-lt"/>
                <a:ea typeface="+mn-ea"/>
                <a:cs typeface="+mn-cs"/>
              </a:rPr>
              <a:t>that we would be expecting</a:t>
            </a:r>
          </a:p>
          <a:p>
            <a:pPr marL="180594" indent="-171450">
              <a:buFont typeface="Arial" panose="020B0604020202020204" pitchFamily="34" charset="0"/>
              <a:buChar char="•"/>
            </a:pPr>
            <a:r>
              <a:rPr lang="en-US" sz="1100" b="0" i="0" u="none" strike="noStrike" kern="1200" baseline="0" dirty="0">
                <a:solidFill>
                  <a:schemeClr val="tx1"/>
                </a:solidFill>
                <a:latin typeface="+mn-lt"/>
                <a:ea typeface="+mn-ea"/>
                <a:cs typeface="+mn-cs"/>
              </a:rPr>
              <a:t>Mock the </a:t>
            </a:r>
            <a:r>
              <a:rPr lang="en-US" sz="1100" b="0" i="1" u="none" strike="noStrike" kern="1200" baseline="0" dirty="0">
                <a:solidFill>
                  <a:schemeClr val="tx1"/>
                </a:solidFill>
                <a:latin typeface="+mn-lt"/>
                <a:ea typeface="+mn-ea"/>
                <a:cs typeface="+mn-cs"/>
              </a:rPr>
              <a:t>Content-type</a:t>
            </a:r>
            <a:r>
              <a:rPr lang="en-US" sz="1100" b="0" i="0" u="none" strike="noStrike" kern="1200" baseline="0" dirty="0">
                <a:solidFill>
                  <a:schemeClr val="tx1"/>
                </a:solidFill>
                <a:latin typeface="+mn-lt"/>
                <a:ea typeface="+mn-ea"/>
                <a:cs typeface="+mn-cs"/>
              </a:rPr>
              <a:t> that is being returned </a:t>
            </a:r>
          </a:p>
          <a:p>
            <a:pPr marL="180594" indent="-171450">
              <a:buFont typeface="Arial" panose="020B0604020202020204" pitchFamily="34" charset="0"/>
              <a:buChar char="•"/>
            </a:pPr>
            <a:r>
              <a:rPr lang="en-US" sz="1100" b="0" i="0" u="none" strike="noStrike" kern="1200" baseline="0" dirty="0">
                <a:solidFill>
                  <a:schemeClr val="tx1"/>
                </a:solidFill>
                <a:latin typeface="+mn-lt"/>
                <a:ea typeface="+mn-ea"/>
                <a:cs typeface="+mn-cs"/>
              </a:rPr>
              <a:t>Defines a set of </a:t>
            </a:r>
            <a:r>
              <a:rPr lang="en-US" sz="1100" b="0" i="1" u="none" strike="noStrike" kern="1200" baseline="0" dirty="0" err="1">
                <a:solidFill>
                  <a:schemeClr val="tx1"/>
                </a:solidFill>
                <a:latin typeface="+mn-lt"/>
                <a:ea typeface="+mn-ea"/>
                <a:cs typeface="+mn-cs"/>
              </a:rPr>
              <a:t>ResultMatchers</a:t>
            </a:r>
            <a:r>
              <a:rPr lang="en-US" sz="1100" b="0" i="0" u="none" strike="noStrike" kern="1200" baseline="0" dirty="0">
                <a:solidFill>
                  <a:schemeClr val="tx1"/>
                </a:solidFill>
                <a:latin typeface="+mn-lt"/>
                <a:ea typeface="+mn-ea"/>
                <a:cs typeface="+mn-cs"/>
              </a:rPr>
              <a:t> that is used to in conjunction with the expectations of the response.</a:t>
            </a:r>
          </a:p>
          <a:p>
            <a:pPr marL="180594" indent="-171450">
              <a:buFont typeface="Arial" panose="020B0604020202020204" pitchFamily="34" charset="0"/>
              <a:buChar char="•"/>
            </a:pPr>
            <a:endParaRPr lang="en-US" sz="1100" b="0" i="0" u="none" strike="noStrike" kern="1200" baseline="0" dirty="0">
              <a:solidFill>
                <a:schemeClr val="tx1"/>
              </a:solidFill>
              <a:latin typeface="+mn-lt"/>
              <a:ea typeface="+mn-ea"/>
              <a:cs typeface="+mn-cs"/>
            </a:endParaRPr>
          </a:p>
          <a:p>
            <a:pPr marL="9144" indent="0">
              <a:buFont typeface="Arial" panose="020B0604020202020204" pitchFamily="34" charset="0"/>
              <a:buNone/>
            </a:pPr>
            <a:r>
              <a:rPr lang="en-US" sz="1100" b="1" i="0" u="none" strike="noStrike" kern="1200" baseline="0" dirty="0">
                <a:solidFill>
                  <a:schemeClr val="tx1"/>
                </a:solidFill>
                <a:latin typeface="+mn-lt"/>
                <a:ea typeface="+mn-ea"/>
                <a:cs typeface="+mn-cs"/>
              </a:rPr>
              <a:t>Allows us to validate HTTP Headers</a:t>
            </a:r>
          </a:p>
          <a:p>
            <a:pPr marL="180594" indent="-171450">
              <a:buFont typeface="Arial" panose="020B0604020202020204" pitchFamily="34" charset="0"/>
              <a:buChar char="•"/>
            </a:pPr>
            <a:r>
              <a:rPr lang="en-US" sz="1100" b="0" i="0" u="none" strike="noStrike" kern="1200" baseline="0" dirty="0">
                <a:solidFill>
                  <a:schemeClr val="tx1"/>
                </a:solidFill>
                <a:latin typeface="+mn-lt"/>
                <a:ea typeface="+mn-ea"/>
                <a:cs typeface="+mn-cs"/>
              </a:rPr>
              <a:t>Examine the http headers by using the </a:t>
            </a:r>
            <a:r>
              <a:rPr lang="en-US" sz="1100" b="0" i="0" u="none" strike="noStrike" kern="1200" baseline="0" dirty="0" err="1">
                <a:solidFill>
                  <a:schemeClr val="tx1"/>
                </a:solidFill>
                <a:latin typeface="+mn-lt"/>
                <a:ea typeface="+mn-ea"/>
                <a:cs typeface="+mn-cs"/>
              </a:rPr>
              <a:t>ResultMatchers</a:t>
            </a:r>
            <a:endParaRPr lang="en-US" sz="1100" b="0" i="0" u="none" strike="noStrike" kern="1200" baseline="0" dirty="0">
              <a:solidFill>
                <a:schemeClr val="tx1"/>
              </a:solidFill>
              <a:latin typeface="+mn-lt"/>
              <a:ea typeface="+mn-ea"/>
              <a:cs typeface="+mn-cs"/>
            </a:endParaRPr>
          </a:p>
          <a:p>
            <a:pPr marL="180594" indent="-171450">
              <a:buFont typeface="Arial" panose="020B0604020202020204" pitchFamily="34" charset="0"/>
              <a:buChar char="•"/>
            </a:pPr>
            <a:endParaRPr lang="en-US" sz="1100" b="0" i="0" u="none" strike="noStrike" kern="1200" baseline="0" dirty="0">
              <a:solidFill>
                <a:schemeClr val="tx1"/>
              </a:solidFill>
              <a:latin typeface="+mn-lt"/>
              <a:ea typeface="+mn-ea"/>
              <a:cs typeface="+mn-cs"/>
            </a:endParaRPr>
          </a:p>
          <a:p>
            <a:pPr marL="9144" indent="0">
              <a:buFont typeface="Arial" panose="020B0604020202020204" pitchFamily="34" charset="0"/>
              <a:buNone/>
            </a:pPr>
            <a:r>
              <a:rPr lang="en-US" sz="1100" b="1" i="0" u="none" strike="noStrike" kern="1200" baseline="0" dirty="0">
                <a:solidFill>
                  <a:schemeClr val="tx1"/>
                </a:solidFill>
                <a:latin typeface="+mn-lt"/>
                <a:ea typeface="+mn-ea"/>
                <a:cs typeface="+mn-cs"/>
              </a:rPr>
              <a:t>Allows us to validate Response Body</a:t>
            </a:r>
          </a:p>
          <a:p>
            <a:pPr marL="180594" indent="-171450">
              <a:buFont typeface="Arial" panose="020B0604020202020204" pitchFamily="34" charset="0"/>
              <a:buChar char="•"/>
            </a:pPr>
            <a:r>
              <a:rPr lang="en-US" sz="1100" b="0" i="0" u="none" strike="noStrike" kern="1200" baseline="0" dirty="0">
                <a:solidFill>
                  <a:schemeClr val="tx1"/>
                </a:solidFill>
                <a:latin typeface="+mn-lt"/>
                <a:ea typeface="+mn-ea"/>
                <a:cs typeface="+mn-cs"/>
              </a:rPr>
              <a:t>Since the controller will be passing JSON Response we will use the </a:t>
            </a:r>
            <a:r>
              <a:rPr lang="en-US" sz="1100" b="0" i="0" u="none" strike="noStrike" kern="1200" baseline="0" dirty="0" err="1">
                <a:solidFill>
                  <a:schemeClr val="tx1"/>
                </a:solidFill>
                <a:latin typeface="+mn-lt"/>
                <a:ea typeface="+mn-ea"/>
                <a:cs typeface="+mn-cs"/>
              </a:rPr>
              <a:t>ResultMatchers</a:t>
            </a:r>
            <a:r>
              <a:rPr lang="en-US" sz="1100" b="0" i="0" u="none" strike="noStrike" kern="1200" baseline="0" dirty="0">
                <a:solidFill>
                  <a:schemeClr val="tx1"/>
                </a:solidFill>
                <a:latin typeface="+mn-lt"/>
                <a:ea typeface="+mn-ea"/>
                <a:cs typeface="+mn-cs"/>
              </a:rPr>
              <a:t> extract the fields from the response and compare them to our expected values.</a:t>
            </a:r>
          </a:p>
          <a:p>
            <a:pPr marL="180594" indent="-171450">
              <a:buFont typeface="Arial" panose="020B0604020202020204" pitchFamily="34" charset="0"/>
              <a:buChar char="•"/>
            </a:pPr>
            <a:endParaRPr lang="en-US" sz="11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7</a:t>
            </a:fld>
            <a:endParaRPr lang="en-US"/>
          </a:p>
        </p:txBody>
      </p:sp>
    </p:spTree>
    <p:extLst>
      <p:ext uri="{BB962C8B-B14F-4D97-AF65-F5344CB8AC3E}">
        <p14:creationId xmlns:p14="http://schemas.microsoft.com/office/powerpoint/2010/main" val="2820552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9144" indent="0">
              <a:buFont typeface="Arial" panose="020B0604020202020204" pitchFamily="34" charset="0"/>
              <a:buNone/>
            </a:pPr>
            <a:r>
              <a:rPr lang="en-US" sz="1100" b="1" i="0" u="none" strike="noStrike" kern="1200" baseline="0" dirty="0">
                <a:solidFill>
                  <a:schemeClr val="tx1"/>
                </a:solidFill>
                <a:latin typeface="+mn-lt"/>
                <a:ea typeface="+mn-ea"/>
                <a:cs typeface="+mn-cs"/>
              </a:rPr>
              <a:t>@</a:t>
            </a:r>
            <a:r>
              <a:rPr lang="en-US" sz="1100" b="1" i="0" u="none" strike="noStrike" kern="1200" baseline="0" dirty="0" err="1">
                <a:solidFill>
                  <a:schemeClr val="tx1"/>
                </a:solidFill>
                <a:latin typeface="+mn-lt"/>
                <a:ea typeface="+mn-ea"/>
                <a:cs typeface="+mn-cs"/>
              </a:rPr>
              <a:t>ExtendWith</a:t>
            </a:r>
            <a:r>
              <a:rPr lang="en-US" sz="1100" b="1" i="0" u="none" strike="noStrike" kern="1200" baseline="0" dirty="0">
                <a:solidFill>
                  <a:schemeClr val="tx1"/>
                </a:solidFill>
                <a:latin typeface="+mn-lt"/>
                <a:ea typeface="+mn-ea"/>
                <a:cs typeface="+mn-cs"/>
              </a:rPr>
              <a:t>(</a:t>
            </a:r>
            <a:r>
              <a:rPr lang="en-US" sz="1100" b="1" i="0" u="none" strike="noStrike" kern="1200" baseline="0" dirty="0" err="1">
                <a:solidFill>
                  <a:schemeClr val="tx1"/>
                </a:solidFill>
                <a:latin typeface="+mn-lt"/>
                <a:ea typeface="+mn-ea"/>
                <a:cs typeface="+mn-cs"/>
              </a:rPr>
              <a:t>SpringExtension.class</a:t>
            </a:r>
            <a:r>
              <a:rPr lang="en-US" sz="1100" b="1" i="0" u="none" strike="noStrike" kern="1200" baseline="0" dirty="0">
                <a:solidFill>
                  <a:schemeClr val="tx1"/>
                </a:solidFill>
                <a:latin typeface="+mn-lt"/>
                <a:ea typeface="+mn-ea"/>
                <a:cs typeface="+mn-cs"/>
              </a:rPr>
              <a:t>)</a:t>
            </a:r>
          </a:p>
          <a:p>
            <a:pPr marL="9144" indent="0">
              <a:buFont typeface="Arial" panose="020B0604020202020204" pitchFamily="34" charset="0"/>
              <a:buNone/>
            </a:pPr>
            <a:r>
              <a:rPr lang="en-US" sz="1100" b="0" i="0" u="none" strike="noStrike" kern="1200" baseline="0" dirty="0" err="1">
                <a:solidFill>
                  <a:schemeClr val="tx1"/>
                </a:solidFill>
                <a:latin typeface="+mn-lt"/>
                <a:ea typeface="+mn-ea"/>
                <a:cs typeface="+mn-cs"/>
              </a:rPr>
              <a:t>SpringExtension</a:t>
            </a:r>
            <a:r>
              <a:rPr lang="en-US" sz="1100" b="0" i="0" u="none" strike="noStrike" kern="1200" baseline="0" dirty="0">
                <a:solidFill>
                  <a:schemeClr val="tx1"/>
                </a:solidFill>
                <a:latin typeface="+mn-lt"/>
                <a:ea typeface="+mn-ea"/>
                <a:cs typeface="+mn-cs"/>
              </a:rPr>
              <a:t>(JUnit5) receive callback notifications during the Junit lifecycle and this extension uses these to manage our application context.</a:t>
            </a:r>
          </a:p>
          <a:p>
            <a:pPr marL="9144" indent="0">
              <a:buFont typeface="Arial" panose="020B0604020202020204" pitchFamily="34" charset="0"/>
              <a:buNone/>
            </a:pPr>
            <a:endParaRPr lang="en-US" sz="1100" b="0" i="0" u="none" strike="noStrike" kern="1200" baseline="0" dirty="0">
              <a:solidFill>
                <a:schemeClr val="tx1"/>
              </a:solidFill>
              <a:latin typeface="+mn-lt"/>
              <a:ea typeface="+mn-ea"/>
              <a:cs typeface="+mn-cs"/>
            </a:endParaRPr>
          </a:p>
          <a:p>
            <a:pPr marL="9144" indent="0">
              <a:buFont typeface="Arial" panose="020B0604020202020204" pitchFamily="34" charset="0"/>
              <a:buNone/>
            </a:pPr>
            <a:r>
              <a:rPr lang="en-US" sz="1100" b="1" i="0" u="none" strike="noStrike" kern="1200" baseline="0" dirty="0">
                <a:solidFill>
                  <a:schemeClr val="tx1"/>
                </a:solidFill>
                <a:latin typeface="+mn-lt"/>
                <a:ea typeface="+mn-ea"/>
                <a:cs typeface="+mn-cs"/>
              </a:rPr>
              <a:t>@</a:t>
            </a:r>
            <a:r>
              <a:rPr lang="en-US" sz="1100" b="1" i="0" u="none" strike="noStrike" kern="1200" baseline="0" dirty="0" err="1">
                <a:solidFill>
                  <a:schemeClr val="tx1"/>
                </a:solidFill>
                <a:latin typeface="+mn-lt"/>
                <a:ea typeface="+mn-ea"/>
                <a:cs typeface="+mn-cs"/>
              </a:rPr>
              <a:t>SpringBootTest</a:t>
            </a:r>
            <a:endParaRPr lang="en-US" sz="1100" b="1" i="0" u="none" strike="noStrike" kern="1200" baseline="0" dirty="0">
              <a:solidFill>
                <a:schemeClr val="tx1"/>
              </a:solidFill>
              <a:latin typeface="+mn-lt"/>
              <a:ea typeface="+mn-ea"/>
              <a:cs typeface="+mn-cs"/>
            </a:endParaRPr>
          </a:p>
          <a:p>
            <a:pPr marL="9144" indent="0">
              <a:buFont typeface="Arial" panose="020B0604020202020204" pitchFamily="34" charset="0"/>
              <a:buNone/>
            </a:pPr>
            <a:r>
              <a:rPr lang="en-US" sz="1100" b="0" i="0" u="none" strike="noStrike" kern="1200" baseline="0" dirty="0">
                <a:solidFill>
                  <a:schemeClr val="tx1"/>
                </a:solidFill>
                <a:latin typeface="Arial"/>
                <a:ea typeface="+mn-ea"/>
                <a:cs typeface="Arial"/>
              </a:rPr>
              <a:t>It tells Spring to load the application context and wires dependencies that you need in your tests without having to instantiate nor configuring them.</a:t>
            </a:r>
            <a:endParaRPr lang="en-US" sz="1100" b="0" i="0" u="none" strike="noStrike" kern="1200" baseline="0" dirty="0">
              <a:solidFill>
                <a:schemeClr val="tx1"/>
              </a:solidFill>
              <a:latin typeface="+mn-lt"/>
              <a:ea typeface="+mn-ea"/>
              <a:cs typeface="+mn-cs"/>
            </a:endParaRPr>
          </a:p>
          <a:p>
            <a:pPr marL="9144" indent="0">
              <a:buFont typeface="Arial" panose="020B0604020202020204" pitchFamily="34" charset="0"/>
              <a:buNone/>
            </a:pPr>
            <a:endParaRPr lang="en-US" sz="1100" b="0" i="0" u="none" strike="noStrike" kern="1200" baseline="0" dirty="0">
              <a:solidFill>
                <a:schemeClr val="tx1"/>
              </a:solidFill>
              <a:latin typeface="+mn-lt"/>
              <a:ea typeface="+mn-ea"/>
              <a:cs typeface="+mn-cs"/>
            </a:endParaRPr>
          </a:p>
          <a:p>
            <a:pPr marL="9144" indent="0">
              <a:buFont typeface="Arial" panose="020B0604020202020204" pitchFamily="34" charset="0"/>
              <a:buNone/>
            </a:pPr>
            <a:r>
              <a:rPr lang="en-US" sz="1100" b="1" i="0" u="none" strike="noStrike" kern="1200" baseline="0" dirty="0">
                <a:solidFill>
                  <a:schemeClr val="tx1"/>
                </a:solidFill>
                <a:latin typeface="+mn-lt"/>
                <a:ea typeface="+mn-ea"/>
                <a:cs typeface="+mn-cs"/>
              </a:rPr>
              <a:t>@</a:t>
            </a:r>
            <a:r>
              <a:rPr lang="en-US" sz="1100" b="1" i="0" u="none" strike="noStrike" kern="1200" baseline="0" dirty="0" err="1">
                <a:solidFill>
                  <a:schemeClr val="tx1"/>
                </a:solidFill>
                <a:latin typeface="+mn-lt"/>
                <a:ea typeface="+mn-ea"/>
                <a:cs typeface="+mn-cs"/>
              </a:rPr>
              <a:t>AutoConfigureMockMvc</a:t>
            </a:r>
            <a:endParaRPr lang="en-US" sz="1100" b="1" i="0" u="none" strike="noStrike" kern="1200" baseline="0" dirty="0">
              <a:solidFill>
                <a:schemeClr val="tx1"/>
              </a:solidFill>
              <a:latin typeface="+mn-lt"/>
              <a:ea typeface="+mn-ea"/>
              <a:cs typeface="+mn-cs"/>
            </a:endParaRPr>
          </a:p>
          <a:p>
            <a:pPr marL="9144" indent="0">
              <a:buFont typeface="Arial" panose="020B0604020202020204" pitchFamily="34" charset="0"/>
              <a:buNone/>
            </a:pPr>
            <a:r>
              <a:rPr lang="en-US" sz="1100" b="0" i="0" u="none" strike="noStrike" kern="1200" baseline="0" dirty="0">
                <a:solidFill>
                  <a:schemeClr val="tx1"/>
                </a:solidFill>
                <a:latin typeface="+mn-lt"/>
                <a:ea typeface="+mn-ea"/>
                <a:cs typeface="+mn-cs"/>
              </a:rPr>
              <a:t>Create and configure </a:t>
            </a:r>
            <a:r>
              <a:rPr lang="en-US" sz="1100" b="0" i="0" u="none" strike="noStrike" kern="1200" baseline="0" dirty="0" err="1">
                <a:solidFill>
                  <a:schemeClr val="tx1"/>
                </a:solidFill>
                <a:latin typeface="+mn-lt"/>
                <a:ea typeface="+mn-ea"/>
                <a:cs typeface="+mn-cs"/>
              </a:rPr>
              <a:t>MockMvc</a:t>
            </a:r>
            <a:r>
              <a:rPr lang="en-US" sz="1100" b="0" i="0" u="none" strike="noStrike" kern="1200" baseline="0" dirty="0">
                <a:solidFill>
                  <a:schemeClr val="tx1"/>
                </a:solidFill>
                <a:latin typeface="+mn-lt"/>
                <a:ea typeface="+mn-ea"/>
                <a:cs typeface="+mn-cs"/>
              </a:rPr>
              <a:t> meaning it enables the automatic configuration of a new </a:t>
            </a:r>
            <a:r>
              <a:rPr lang="en-US" sz="1100" b="0" i="0" u="none" strike="noStrike" kern="1200" baseline="0" dirty="0" err="1">
                <a:solidFill>
                  <a:schemeClr val="tx1"/>
                </a:solidFill>
                <a:latin typeface="+mn-lt"/>
                <a:ea typeface="+mn-ea"/>
                <a:cs typeface="+mn-cs"/>
              </a:rPr>
              <a:t>MockMvc</a:t>
            </a:r>
            <a:r>
              <a:rPr lang="en-US" sz="1100" b="0" i="0" u="none" strike="noStrike" kern="1200" baseline="0" dirty="0">
                <a:solidFill>
                  <a:schemeClr val="tx1"/>
                </a:solidFill>
                <a:latin typeface="+mn-lt"/>
                <a:ea typeface="+mn-ea"/>
                <a:cs typeface="+mn-cs"/>
              </a:rPr>
              <a:t> instance</a:t>
            </a:r>
          </a:p>
          <a:p>
            <a:pPr marL="9144" indent="0">
              <a:buFont typeface="Arial" panose="020B0604020202020204" pitchFamily="34" charset="0"/>
              <a:buNone/>
            </a:pPr>
            <a:endParaRPr lang="en-US" sz="1100" b="0" i="0" u="none" strike="noStrike" kern="1200" baseline="0" dirty="0">
              <a:solidFill>
                <a:schemeClr val="tx1"/>
              </a:solidFill>
              <a:latin typeface="+mn-lt"/>
              <a:ea typeface="+mn-ea"/>
              <a:cs typeface="+mn-cs"/>
            </a:endParaRPr>
          </a:p>
          <a:p>
            <a:pPr marL="9144" indent="0">
              <a:buFont typeface="Arial" panose="020B0604020202020204" pitchFamily="34" charset="0"/>
              <a:buNone/>
            </a:pPr>
            <a:r>
              <a:rPr lang="en-US" sz="1100" b="1" i="0" u="none" strike="noStrike" kern="1200" baseline="0" dirty="0">
                <a:solidFill>
                  <a:schemeClr val="tx1"/>
                </a:solidFill>
                <a:latin typeface="+mn-lt"/>
                <a:ea typeface="+mn-ea"/>
                <a:cs typeface="+mn-cs"/>
              </a:rPr>
              <a:t>@</a:t>
            </a:r>
            <a:r>
              <a:rPr lang="en-US" sz="1100" b="1" i="0" u="none" strike="noStrike" kern="1200" baseline="0" dirty="0" err="1">
                <a:solidFill>
                  <a:schemeClr val="tx1"/>
                </a:solidFill>
                <a:latin typeface="+mn-lt"/>
                <a:ea typeface="+mn-ea"/>
                <a:cs typeface="+mn-cs"/>
              </a:rPr>
              <a:t>MockBean</a:t>
            </a:r>
            <a:endParaRPr lang="en-US" sz="1100" b="1" i="0" u="none" strike="noStrike" kern="1200" baseline="0" dirty="0">
              <a:solidFill>
                <a:schemeClr val="tx1"/>
              </a:solidFill>
              <a:latin typeface="+mn-lt"/>
              <a:ea typeface="+mn-ea"/>
              <a:cs typeface="+mn-cs"/>
            </a:endParaRPr>
          </a:p>
          <a:p>
            <a:pPr marL="9144" indent="0">
              <a:buFont typeface="Arial" panose="020B0604020202020204" pitchFamily="34" charset="0"/>
              <a:buNone/>
            </a:pPr>
            <a:r>
              <a:rPr lang="en-US" sz="1100" b="0" i="0" u="none" strike="noStrike" kern="1200" baseline="0" dirty="0">
                <a:solidFill>
                  <a:schemeClr val="tx1"/>
                </a:solidFill>
                <a:latin typeface="+mn-lt"/>
                <a:ea typeface="+mn-ea"/>
                <a:cs typeface="+mn-cs"/>
              </a:rPr>
              <a:t>Create a mock version of the service that you need by using </a:t>
            </a:r>
            <a:r>
              <a:rPr lang="en-US" sz="1100" b="1" i="0" u="none" strike="noStrike" kern="1200" baseline="0" dirty="0">
                <a:solidFill>
                  <a:schemeClr val="tx1"/>
                </a:solidFill>
                <a:latin typeface="+mn-lt"/>
                <a:ea typeface="+mn-ea"/>
                <a:cs typeface="+mn-cs"/>
              </a:rPr>
              <a:t>Mockito</a:t>
            </a:r>
            <a:r>
              <a:rPr lang="en-US" sz="1100" b="0" i="0" u="none" strike="noStrike" kern="1200" baseline="0" dirty="0">
                <a:solidFill>
                  <a:schemeClr val="tx1"/>
                </a:solidFill>
                <a:latin typeface="+mn-lt"/>
                <a:ea typeface="+mn-ea"/>
                <a:cs typeface="+mn-cs"/>
              </a:rPr>
              <a:t>, a popular mock framework often used with Junit.</a:t>
            </a:r>
          </a:p>
          <a:p>
            <a:pPr marL="9144" indent="0">
              <a:buFont typeface="Arial" panose="020B0604020202020204" pitchFamily="34" charset="0"/>
              <a:buNone/>
            </a:pPr>
            <a:endParaRPr lang="en-US" sz="1100" b="0" i="0" u="none" strike="noStrike" kern="1200" baseline="0" dirty="0">
              <a:solidFill>
                <a:schemeClr val="tx1"/>
              </a:solidFill>
              <a:latin typeface="+mn-lt"/>
              <a:ea typeface="+mn-ea"/>
              <a:cs typeface="+mn-cs"/>
            </a:endParaRPr>
          </a:p>
          <a:p>
            <a:pPr marL="9144" indent="0">
              <a:buFont typeface="Arial" panose="020B0604020202020204" pitchFamily="34" charset="0"/>
              <a:buNone/>
            </a:pPr>
            <a:r>
              <a:rPr lang="en-US" sz="1100" b="1" i="0" u="none" strike="noStrike" kern="1200" baseline="0" dirty="0">
                <a:solidFill>
                  <a:schemeClr val="tx1"/>
                </a:solidFill>
                <a:latin typeface="+mn-lt"/>
                <a:ea typeface="+mn-ea"/>
                <a:cs typeface="+mn-cs"/>
              </a:rPr>
              <a:t>@</a:t>
            </a:r>
            <a:r>
              <a:rPr lang="en-US" sz="1100" b="1" i="0" u="none" strike="noStrike" kern="1200" baseline="0" dirty="0" err="1">
                <a:solidFill>
                  <a:schemeClr val="tx1"/>
                </a:solidFill>
                <a:latin typeface="+mn-lt"/>
                <a:ea typeface="+mn-ea"/>
                <a:cs typeface="+mn-cs"/>
              </a:rPr>
              <a:t>Autowired</a:t>
            </a:r>
            <a:endParaRPr lang="en-US" sz="1100" b="1" i="0" u="none" strike="noStrike" kern="1200" baseline="0" dirty="0">
              <a:solidFill>
                <a:schemeClr val="tx1"/>
              </a:solidFill>
              <a:latin typeface="+mn-lt"/>
              <a:ea typeface="+mn-ea"/>
              <a:cs typeface="+mn-cs"/>
            </a:endParaRPr>
          </a:p>
          <a:p>
            <a:pPr marL="9144" indent="0">
              <a:buFont typeface="Arial" panose="020B0604020202020204" pitchFamily="34" charset="0"/>
              <a:buNone/>
            </a:pPr>
            <a:r>
              <a:rPr lang="en-US" sz="1100" b="0" i="0" u="none" strike="noStrike" kern="1200" baseline="0" dirty="0" err="1">
                <a:solidFill>
                  <a:schemeClr val="tx1"/>
                </a:solidFill>
                <a:latin typeface="+mn-lt"/>
                <a:ea typeface="+mn-ea"/>
                <a:cs typeface="+mn-cs"/>
              </a:rPr>
              <a:t>Autowires</a:t>
            </a:r>
            <a:r>
              <a:rPr lang="en-US" sz="1100" b="0" i="0" u="none" strike="noStrike" kern="1200" baseline="0" dirty="0">
                <a:solidFill>
                  <a:schemeClr val="tx1"/>
                </a:solidFill>
                <a:latin typeface="+mn-lt"/>
                <a:ea typeface="+mn-ea"/>
                <a:cs typeface="+mn-cs"/>
              </a:rPr>
              <a:t> a </a:t>
            </a:r>
            <a:r>
              <a:rPr lang="en-US" sz="1100" b="0" i="0" u="none" strike="noStrike" kern="1200" baseline="0" dirty="0" err="1">
                <a:solidFill>
                  <a:schemeClr val="tx1"/>
                </a:solidFill>
                <a:latin typeface="+mn-lt"/>
                <a:ea typeface="+mn-ea"/>
                <a:cs typeface="+mn-cs"/>
              </a:rPr>
              <a:t>MockMvc</a:t>
            </a:r>
            <a:r>
              <a:rPr lang="en-US" sz="1100" b="0" i="0" u="none" strike="noStrike" kern="1200" baseline="0" dirty="0">
                <a:solidFill>
                  <a:schemeClr val="tx1"/>
                </a:solidFill>
                <a:latin typeface="+mn-lt"/>
                <a:ea typeface="+mn-ea"/>
                <a:cs typeface="+mn-cs"/>
              </a:rPr>
              <a:t> instance into the test class</a:t>
            </a:r>
          </a:p>
        </p:txBody>
      </p:sp>
      <p:sp>
        <p:nvSpPr>
          <p:cNvPr id="4" name="Slide Number Placeholder 3"/>
          <p:cNvSpPr>
            <a:spLocks noGrp="1"/>
          </p:cNvSpPr>
          <p:nvPr>
            <p:ph type="sldNum" sz="quarter" idx="10"/>
          </p:nvPr>
        </p:nvSpPr>
        <p:spPr/>
        <p:txBody>
          <a:bodyPr/>
          <a:lstStyle/>
          <a:p>
            <a:fld id="{5BFEAE42-E3FE-4405-B7FC-4425D05B92A0}" type="slidenum">
              <a:rPr lang="en-US" smtClean="0"/>
              <a:pPr/>
              <a:t>8</a:t>
            </a:fld>
            <a:endParaRPr lang="en-US"/>
          </a:p>
        </p:txBody>
      </p:sp>
    </p:spTree>
    <p:extLst>
      <p:ext uri="{BB962C8B-B14F-4D97-AF65-F5344CB8AC3E}">
        <p14:creationId xmlns:p14="http://schemas.microsoft.com/office/powerpoint/2010/main" val="425986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9144" indent="0">
              <a:buNone/>
            </a:pPr>
            <a:endParaRPr lang="en-US" sz="11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9</a:t>
            </a:fld>
            <a:endParaRPr lang="en-US"/>
          </a:p>
        </p:txBody>
      </p:sp>
    </p:spTree>
    <p:extLst>
      <p:ext uri="{BB962C8B-B14F-4D97-AF65-F5344CB8AC3E}">
        <p14:creationId xmlns:p14="http://schemas.microsoft.com/office/powerpoint/2010/main" val="765559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9144" indent="0">
              <a:buNone/>
            </a:pPr>
            <a:r>
              <a:rPr lang="en-US" sz="1100" b="0" i="0" u="none" strike="noStrike" kern="1200" baseline="0" dirty="0">
                <a:solidFill>
                  <a:schemeClr val="tx1"/>
                </a:solidFill>
                <a:latin typeface="+mn-lt"/>
                <a:ea typeface="+mn-ea"/>
                <a:cs typeface="+mn-cs"/>
              </a:rPr>
              <a:t>Remember that the service functionality allows us to the following:</a:t>
            </a:r>
          </a:p>
          <a:p>
            <a:pPr marL="237744" indent="-228600">
              <a:buAutoNum type="arabicPeriod"/>
            </a:pPr>
            <a:r>
              <a:rPr lang="en-US" sz="1100" b="0" i="0" u="none" strike="noStrike" kern="1200" baseline="0" dirty="0">
                <a:solidFill>
                  <a:schemeClr val="tx1"/>
                </a:solidFill>
                <a:latin typeface="+mn-lt"/>
                <a:ea typeface="+mn-ea"/>
                <a:cs typeface="+mn-cs"/>
              </a:rPr>
              <a:t>Find - using the id or retrieve all</a:t>
            </a:r>
          </a:p>
          <a:p>
            <a:pPr marL="237744" indent="-228600">
              <a:buAutoNum type="arabicPeriod"/>
            </a:pPr>
            <a:r>
              <a:rPr lang="en-US" sz="1100" b="0" i="0" u="none" strike="noStrike" kern="1200" baseline="0" dirty="0">
                <a:solidFill>
                  <a:schemeClr val="tx1"/>
                </a:solidFill>
                <a:latin typeface="+mn-lt"/>
                <a:ea typeface="+mn-ea"/>
                <a:cs typeface="+mn-cs"/>
              </a:rPr>
              <a:t>Save - which creates a new data</a:t>
            </a:r>
          </a:p>
          <a:p>
            <a:pPr marL="237744" indent="-228600">
              <a:buAutoNum type="arabicPeriod"/>
            </a:pPr>
            <a:r>
              <a:rPr lang="en-US" sz="1100" b="0" i="0" u="none" strike="noStrike" kern="1200" baseline="0" dirty="0">
                <a:solidFill>
                  <a:schemeClr val="tx1"/>
                </a:solidFill>
                <a:latin typeface="+mn-lt"/>
                <a:ea typeface="+mn-ea"/>
                <a:cs typeface="+mn-cs"/>
              </a:rPr>
              <a:t>Update – an existing data </a:t>
            </a:r>
          </a:p>
          <a:p>
            <a:pPr marL="237744" indent="-228600">
              <a:buAutoNum type="arabicPeriod"/>
            </a:pPr>
            <a:r>
              <a:rPr lang="en-US" sz="1100" b="0" i="0" u="none" strike="noStrike" kern="1200" baseline="0" dirty="0">
                <a:solidFill>
                  <a:schemeClr val="tx1"/>
                </a:solidFill>
                <a:latin typeface="+mn-lt"/>
                <a:ea typeface="+mn-ea"/>
                <a:cs typeface="+mn-cs"/>
              </a:rPr>
              <a:t>Delete – removes an existing data</a:t>
            </a:r>
          </a:p>
        </p:txBody>
      </p:sp>
      <p:sp>
        <p:nvSpPr>
          <p:cNvPr id="4" name="Slide Number Placeholder 3"/>
          <p:cNvSpPr>
            <a:spLocks noGrp="1"/>
          </p:cNvSpPr>
          <p:nvPr>
            <p:ph type="sldNum" sz="quarter" idx="10"/>
          </p:nvPr>
        </p:nvSpPr>
        <p:spPr/>
        <p:txBody>
          <a:bodyPr/>
          <a:lstStyle/>
          <a:p>
            <a:fld id="{5BFEAE42-E3FE-4405-B7FC-4425D05B92A0}" type="slidenum">
              <a:rPr lang="en-US" smtClean="0"/>
              <a:pPr/>
              <a:t>10</a:t>
            </a:fld>
            <a:endParaRPr lang="en-US"/>
          </a:p>
        </p:txBody>
      </p:sp>
    </p:spTree>
    <p:extLst>
      <p:ext uri="{BB962C8B-B14F-4D97-AF65-F5344CB8AC3E}">
        <p14:creationId xmlns:p14="http://schemas.microsoft.com/office/powerpoint/2010/main" val="42366945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www.dxc.technology/optin" TargetMode="External"/><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hyperlink" Target="https://connect.dxc.com/opt-in" TargetMode="Externa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2" name="Freeform 5"/>
          <p:cNvSpPr>
            <a:spLocks noChangeAspect="1"/>
          </p:cNvSpPr>
          <p:nvPr userDrawn="1"/>
        </p:nvSpPr>
        <p:spPr bwMode="hidden">
          <a:xfrm>
            <a:off x="1" y="0"/>
            <a:ext cx="11986923" cy="8229600"/>
          </a:xfrm>
          <a:custGeom>
            <a:avLst/>
            <a:gdLst>
              <a:gd name="T0" fmla="*/ 7871 w 7871"/>
              <a:gd name="T1" fmla="*/ 2698 h 5404"/>
              <a:gd name="T2" fmla="*/ 7871 w 7871"/>
              <a:gd name="T3" fmla="*/ 2698 h 5404"/>
              <a:gd name="T4" fmla="*/ 5172 w 7871"/>
              <a:gd name="T5" fmla="*/ 0 h 5404"/>
              <a:gd name="T6" fmla="*/ 0 w 7871"/>
              <a:gd name="T7" fmla="*/ 0 h 5404"/>
              <a:gd name="T8" fmla="*/ 0 w 7871"/>
              <a:gd name="T9" fmla="*/ 5404 h 5404"/>
              <a:gd name="T10" fmla="*/ 5172 w 7871"/>
              <a:gd name="T11" fmla="*/ 5404 h 5404"/>
              <a:gd name="T12" fmla="*/ 7871 w 7871"/>
              <a:gd name="T13" fmla="*/ 2698 h 5404"/>
            </a:gdLst>
            <a:ahLst/>
            <a:cxnLst>
              <a:cxn ang="0">
                <a:pos x="T0" y="T1"/>
              </a:cxn>
              <a:cxn ang="0">
                <a:pos x="T2" y="T3"/>
              </a:cxn>
              <a:cxn ang="0">
                <a:pos x="T4" y="T5"/>
              </a:cxn>
              <a:cxn ang="0">
                <a:pos x="T6" y="T7"/>
              </a:cxn>
              <a:cxn ang="0">
                <a:pos x="T8" y="T9"/>
              </a:cxn>
              <a:cxn ang="0">
                <a:pos x="T10" y="T11"/>
              </a:cxn>
              <a:cxn ang="0">
                <a:pos x="T12" y="T13"/>
              </a:cxn>
            </a:cxnLst>
            <a:rect l="0" t="0" r="r" b="b"/>
            <a:pathLst>
              <a:path w="7871" h="5404">
                <a:moveTo>
                  <a:pt x="7871" y="2698"/>
                </a:moveTo>
                <a:lnTo>
                  <a:pt x="7871" y="2698"/>
                </a:lnTo>
                <a:cubicBezTo>
                  <a:pt x="7871" y="1192"/>
                  <a:pt x="6668" y="0"/>
                  <a:pt x="5172" y="0"/>
                </a:cubicBezTo>
                <a:lnTo>
                  <a:pt x="0" y="0"/>
                </a:lnTo>
                <a:lnTo>
                  <a:pt x="0" y="5404"/>
                </a:lnTo>
                <a:lnTo>
                  <a:pt x="5172" y="5404"/>
                </a:lnTo>
                <a:cubicBezTo>
                  <a:pt x="6668" y="5404"/>
                  <a:pt x="7871" y="4211"/>
                  <a:pt x="7871" y="2698"/>
                </a:cubicBez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 name="Title 1"/>
          <p:cNvSpPr>
            <a:spLocks noGrp="1"/>
          </p:cNvSpPr>
          <p:nvPr>
            <p:ph type="ctrTitle"/>
          </p:nvPr>
        </p:nvSpPr>
        <p:spPr>
          <a:xfrm>
            <a:off x="685800" y="2057400"/>
            <a:ext cx="10058400" cy="29260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5257800"/>
            <a:ext cx="100584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1" name="Picture 10"/>
          <p:cNvPicPr>
            <a:picLocks noChangeAspect="1"/>
          </p:cNvPicPr>
          <p:nvPr userDrawn="1"/>
        </p:nvPicPr>
        <p:blipFill>
          <a:blip r:embed="rId2"/>
          <a:stretch>
            <a:fillRect/>
          </a:stretch>
        </p:blipFill>
        <p:spPr bwMode="black">
          <a:xfrm>
            <a:off x="11422761" y="7314920"/>
            <a:ext cx="2706624" cy="768757"/>
          </a:xfrm>
          <a:prstGeom prst="rect">
            <a:avLst/>
          </a:prstGeom>
        </p:spPr>
      </p:pic>
      <p:sp>
        <p:nvSpPr>
          <p:cNvPr id="8" name="Footer Placeholder 4"/>
          <p:cNvSpPr txBox="1">
            <a:spLocks/>
          </p:cNvSpPr>
          <p:nvPr userDrawn="1"/>
        </p:nvSpPr>
        <p:spPr>
          <a:xfrm>
            <a:off x="685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solidFill>
                  <a:schemeClr val="bg1"/>
                </a:solidFill>
              </a:rPr>
              <a:t>© 2019 DXC Technology Company. All rights reserved.</a:t>
            </a:r>
          </a:p>
        </p:txBody>
      </p:sp>
      <p:sp>
        <p:nvSpPr>
          <p:cNvPr id="9"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May 13, 2020</a:t>
            </a:fld>
            <a:endParaRPr lang="en-US" sz="1400" b="0" dirty="0">
              <a:solidFill>
                <a:schemeClr val="tx1"/>
              </a:solidFill>
            </a:endParaRPr>
          </a:p>
        </p:txBody>
      </p:sp>
    </p:spTree>
    <p:extLst>
      <p:ext uri="{BB962C8B-B14F-4D97-AF65-F5344CB8AC3E}">
        <p14:creationId xmlns:p14="http://schemas.microsoft.com/office/powerpoint/2010/main" val="321549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Slide 06">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3C784556-ED1C-4757-8071-FCBDBC8F3B4D}"/>
              </a:ext>
            </a:extLst>
          </p:cNvPr>
          <p:cNvPicPr>
            <a:picLocks noChangeAspect="1"/>
          </p:cNvPicPr>
          <p:nvPr userDrawn="1"/>
        </p:nvPicPr>
        <p:blipFill>
          <a:blip r:embed="rId2"/>
          <a:stretch>
            <a:fillRect/>
          </a:stretch>
        </p:blipFill>
        <p:spPr>
          <a:xfrm>
            <a:off x="0" y="-318"/>
            <a:ext cx="14630400" cy="8229600"/>
          </a:xfrm>
          <a:prstGeom prst="rect">
            <a:avLst/>
          </a:prstGeom>
        </p:spPr>
      </p:pic>
      <p:grpSp>
        <p:nvGrpSpPr>
          <p:cNvPr id="9" name="Group 8"/>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799" y="640080"/>
            <a:ext cx="7270956"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9" y="4389120"/>
            <a:ext cx="7270956"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0"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9"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 2019 DXC Technology Company. All rights reserved.</a:t>
            </a:r>
          </a:p>
        </p:txBody>
      </p:sp>
      <p:sp>
        <p:nvSpPr>
          <p:cNvPr id="21"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May 13, 2020</a:t>
            </a:fld>
            <a:endParaRPr lang="en-US" sz="1400" b="0" dirty="0">
              <a:solidFill>
                <a:schemeClr val="tx1"/>
              </a:solidFill>
            </a:endParaRPr>
          </a:p>
        </p:txBody>
      </p:sp>
    </p:spTree>
    <p:extLst>
      <p:ext uri="{BB962C8B-B14F-4D97-AF65-F5344CB8AC3E}">
        <p14:creationId xmlns:p14="http://schemas.microsoft.com/office/powerpoint/2010/main" val="332200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_Title Slide 03">
    <p:bg>
      <p:bgPr>
        <a:solidFill>
          <a:srgbClr val="000000"/>
        </a:solid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9C0A5B1A-9515-45E6-BB76-DAF9E56BB387}"/>
              </a:ext>
            </a:extLst>
          </p:cNvPr>
          <p:cNvPicPr>
            <a:picLocks noChangeAspect="1"/>
          </p:cNvPicPr>
          <p:nvPr userDrawn="1"/>
        </p:nvPicPr>
        <p:blipFill rotWithShape="1">
          <a:blip r:embed="rId2"/>
          <a:srcRect r="11280"/>
          <a:stretch/>
        </p:blipFill>
        <p:spPr>
          <a:xfrm>
            <a:off x="3891783" y="-9991"/>
            <a:ext cx="10738617" cy="8242166"/>
          </a:xfrm>
          <a:prstGeom prst="rect">
            <a:avLst/>
          </a:prstGeom>
        </p:spPr>
      </p:pic>
      <p:sp>
        <p:nvSpPr>
          <p:cNvPr id="46" name="Freeform: Shape 45">
            <a:extLst>
              <a:ext uri="{FF2B5EF4-FFF2-40B4-BE49-F238E27FC236}">
                <a16:creationId xmlns:a16="http://schemas.microsoft.com/office/drawing/2014/main" id="{3D00227A-FCE5-4C90-8598-4398E14BD07B}"/>
              </a:ext>
            </a:extLst>
          </p:cNvPr>
          <p:cNvSpPr>
            <a:spLocks noChangeAspect="1"/>
          </p:cNvSpPr>
          <p:nvPr userDrawn="1"/>
        </p:nvSpPr>
        <p:spPr bwMode="hidden">
          <a:xfrm>
            <a:off x="-1568" y="1"/>
            <a:ext cx="8303762" cy="8229600"/>
          </a:xfrm>
          <a:custGeom>
            <a:avLst/>
            <a:gdLst>
              <a:gd name="connsiteX0" fmla="*/ 0 w 13880700"/>
              <a:gd name="connsiteY0" fmla="*/ 0 h 13806941"/>
              <a:gd name="connsiteX1" fmla="*/ 6983768 w 13880700"/>
              <a:gd name="connsiteY1" fmla="*/ 0 h 13806941"/>
              <a:gd name="connsiteX2" fmla="*/ 13880700 w 13880700"/>
              <a:gd name="connsiteY2" fmla="*/ 6893251 h 13806941"/>
              <a:gd name="connsiteX3" fmla="*/ 6983768 w 13880700"/>
              <a:gd name="connsiteY3" fmla="*/ 13806941 h 13806941"/>
              <a:gd name="connsiteX4" fmla="*/ 0 w 13880700"/>
              <a:gd name="connsiteY4" fmla="*/ 13806941 h 1380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0700" h="13806941">
                <a:moveTo>
                  <a:pt x="0" y="0"/>
                </a:moveTo>
                <a:lnTo>
                  <a:pt x="6983768" y="0"/>
                </a:lnTo>
                <a:cubicBezTo>
                  <a:pt x="10806594" y="0"/>
                  <a:pt x="13880700" y="3045499"/>
                  <a:pt x="13880700" y="6893251"/>
                </a:cubicBezTo>
                <a:cubicBezTo>
                  <a:pt x="13880700" y="10758888"/>
                  <a:pt x="10806594" y="13806941"/>
                  <a:pt x="6983768" y="13806941"/>
                </a:cubicBezTo>
                <a:lnTo>
                  <a:pt x="0" y="13806941"/>
                </a:lnTo>
                <a:close/>
              </a:path>
            </a:pathLst>
          </a:custGeom>
          <a:solidFill>
            <a:schemeClr val="tx1"/>
          </a:solidFill>
          <a:ln w="0">
            <a:noFill/>
            <a:prstDash val="solid"/>
            <a:round/>
            <a:headEnd/>
            <a:tailEnd/>
          </a:ln>
        </p:spPr>
        <p:txBody>
          <a:bodyPr vert="horz" wrap="square" lIns="243840" tIns="121920" rIns="243840" bIns="121920" numCol="1" anchor="t" anchorCtr="0" compatLnSpc="1">
            <a:prstTxWarp prst="textNoShape">
              <a:avLst/>
            </a:prstTxWarp>
            <a:noAutofit/>
          </a:bodyPr>
          <a:lstStyle/>
          <a:p>
            <a:endParaRPr lang="en-US" sz="7680" dirty="0"/>
          </a:p>
        </p:txBody>
      </p:sp>
      <p:grpSp>
        <p:nvGrpSpPr>
          <p:cNvPr id="8" name="Group 7"/>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800" y="1074840"/>
            <a:ext cx="6858000" cy="342900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6" name="Subtitle 2"/>
          <p:cNvSpPr>
            <a:spLocks noGrp="1"/>
          </p:cNvSpPr>
          <p:nvPr>
            <p:ph type="subTitle" idx="1"/>
          </p:nvPr>
        </p:nvSpPr>
        <p:spPr>
          <a:xfrm>
            <a:off x="685800" y="4824197"/>
            <a:ext cx="68580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47" name="Freeform 9">
            <a:extLst>
              <a:ext uri="{FF2B5EF4-FFF2-40B4-BE49-F238E27FC236}">
                <a16:creationId xmlns:a16="http://schemas.microsoft.com/office/drawing/2014/main" id="{2A7B0FDF-BC58-414A-8AAC-3B176242203B}"/>
              </a:ext>
            </a:extLst>
          </p:cNvPr>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42" name="Footer Placeholder 4">
            <a:extLst>
              <a:ext uri="{FF2B5EF4-FFF2-40B4-BE49-F238E27FC236}">
                <a16:creationId xmlns:a16="http://schemas.microsoft.com/office/drawing/2014/main" id="{3DC4A21B-A3B7-4535-89AB-D180D8D5FD35}"/>
              </a:ext>
            </a:extLst>
          </p:cNvPr>
          <p:cNvSpPr txBox="1">
            <a:spLocks/>
          </p:cNvSpPr>
          <p:nvPr userDrawn="1"/>
        </p:nvSpPr>
        <p:spPr>
          <a:xfrm>
            <a:off x="685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solidFill>
                  <a:schemeClr val="bg1"/>
                </a:solidFill>
              </a:rPr>
              <a:t>© 2019 DXC Technology Company. All rights reserved.</a:t>
            </a:r>
          </a:p>
        </p:txBody>
      </p:sp>
      <p:pic>
        <p:nvPicPr>
          <p:cNvPr id="43" name="Picture 42">
            <a:extLst>
              <a:ext uri="{FF2B5EF4-FFF2-40B4-BE49-F238E27FC236}">
                <a16:creationId xmlns:a16="http://schemas.microsoft.com/office/drawing/2014/main" id="{93C352BD-2464-4B6E-9C77-D29B31BC99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03047" y="6739333"/>
            <a:ext cx="3160262" cy="897603"/>
          </a:xfrm>
          <a:prstGeom prst="rect">
            <a:avLst/>
          </a:prstGeom>
        </p:spPr>
      </p:pic>
    </p:spTree>
    <p:extLst>
      <p:ext uri="{BB962C8B-B14F-4D97-AF65-F5344CB8AC3E}">
        <p14:creationId xmlns:p14="http://schemas.microsoft.com/office/powerpoint/2010/main" val="114065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Title Slide 06">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515B26B1-AA18-4E5E-B6CD-4C244B28C6EA}"/>
              </a:ext>
            </a:extLst>
          </p:cNvPr>
          <p:cNvPicPr>
            <a:picLocks noChangeAspect="1"/>
          </p:cNvPicPr>
          <p:nvPr userDrawn="1"/>
        </p:nvPicPr>
        <p:blipFill>
          <a:blip r:embed="rId2"/>
          <a:stretch>
            <a:fillRect/>
          </a:stretch>
        </p:blipFill>
        <p:spPr>
          <a:xfrm>
            <a:off x="0" y="0"/>
            <a:ext cx="14630400" cy="8229600"/>
          </a:xfrm>
          <a:prstGeom prst="rect">
            <a:avLst/>
          </a:prstGeom>
        </p:spPr>
      </p:pic>
      <p:grpSp>
        <p:nvGrpSpPr>
          <p:cNvPr id="9" name="Group 8"/>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799" y="640080"/>
            <a:ext cx="7362498"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9" y="4389120"/>
            <a:ext cx="7362498"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0"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9"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tx1"/>
                </a:solidFill>
              </a:rPr>
              <a:t>© 2019 DXC Technology Company. All rights reserved.</a:t>
            </a:r>
          </a:p>
        </p:txBody>
      </p:sp>
      <p:sp>
        <p:nvSpPr>
          <p:cNvPr id="21"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May 13, 2020</a:t>
            </a:fld>
            <a:endParaRPr lang="en-US" sz="1400" b="0" dirty="0">
              <a:solidFill>
                <a:schemeClr val="tx1"/>
              </a:solidFill>
            </a:endParaRPr>
          </a:p>
        </p:txBody>
      </p:sp>
    </p:spTree>
    <p:extLst>
      <p:ext uri="{BB962C8B-B14F-4D97-AF65-F5344CB8AC3E}">
        <p14:creationId xmlns:p14="http://schemas.microsoft.com/office/powerpoint/2010/main" val="85486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Title Slide 04">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8F30C8EE-0B29-4554-9390-638F135FE98A}"/>
              </a:ext>
            </a:extLst>
          </p:cNvPr>
          <p:cNvPicPr>
            <a:picLocks noChangeAspect="1"/>
          </p:cNvPicPr>
          <p:nvPr userDrawn="1"/>
        </p:nvPicPr>
        <p:blipFill rotWithShape="1">
          <a:blip r:embed="rId2"/>
          <a:srcRect l="35511"/>
          <a:stretch/>
        </p:blipFill>
        <p:spPr>
          <a:xfrm>
            <a:off x="7000875" y="525780"/>
            <a:ext cx="7629525" cy="6654767"/>
          </a:xfrm>
          <a:prstGeom prst="rect">
            <a:avLst/>
          </a:prstGeom>
        </p:spPr>
      </p:pic>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49" name="Freeform: Shape 48">
            <a:extLst>
              <a:ext uri="{FF2B5EF4-FFF2-40B4-BE49-F238E27FC236}">
                <a16:creationId xmlns:a16="http://schemas.microsoft.com/office/drawing/2014/main" id="{5FB69A07-AF17-4DD2-B2BB-02C498259F26}"/>
              </a:ext>
            </a:extLst>
          </p:cNvPr>
          <p:cNvSpPr>
            <a:spLocks noChangeAspect="1"/>
          </p:cNvSpPr>
          <p:nvPr userDrawn="1"/>
        </p:nvSpPr>
        <p:spPr bwMode="white">
          <a:xfrm>
            <a:off x="0" y="1"/>
            <a:ext cx="14630400" cy="8229600"/>
          </a:xfrm>
          <a:custGeom>
            <a:avLst/>
            <a:gdLst>
              <a:gd name="connsiteX0" fmla="*/ 0 w 14630400"/>
              <a:gd name="connsiteY0" fmla="*/ 0 h 8229600"/>
              <a:gd name="connsiteX1" fmla="*/ 14630400 w 14630400"/>
              <a:gd name="connsiteY1" fmla="*/ 0 h 8229600"/>
              <a:gd name="connsiteX2" fmla="*/ 14630400 w 14630400"/>
              <a:gd name="connsiteY2" fmla="*/ 1099060 h 8229600"/>
              <a:gd name="connsiteX3" fmla="*/ 10625288 w 14630400"/>
              <a:gd name="connsiteY3" fmla="*/ 1099060 h 8229600"/>
              <a:gd name="connsiteX4" fmla="*/ 7595420 w 14630400"/>
              <a:gd name="connsiteY4" fmla="*/ 4128929 h 8229600"/>
              <a:gd name="connsiteX5" fmla="*/ 10625288 w 14630400"/>
              <a:gd name="connsiteY5" fmla="*/ 7158798 h 8229600"/>
              <a:gd name="connsiteX6" fmla="*/ 14630400 w 14630400"/>
              <a:gd name="connsiteY6" fmla="*/ 7158797 h 8229600"/>
              <a:gd name="connsiteX7" fmla="*/ 14630400 w 14630400"/>
              <a:gd name="connsiteY7" fmla="*/ 8229600 h 8229600"/>
              <a:gd name="connsiteX8" fmla="*/ 0 w 14630400"/>
              <a:gd name="connsiteY8"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30400" h="8229600">
                <a:moveTo>
                  <a:pt x="0" y="0"/>
                </a:moveTo>
                <a:lnTo>
                  <a:pt x="14630400" y="0"/>
                </a:lnTo>
                <a:lnTo>
                  <a:pt x="14630400" y="1099060"/>
                </a:lnTo>
                <a:lnTo>
                  <a:pt x="10625288" y="1099060"/>
                </a:lnTo>
                <a:cubicBezTo>
                  <a:pt x="8951938" y="1099060"/>
                  <a:pt x="7595420" y="2455579"/>
                  <a:pt x="7595420" y="4128929"/>
                </a:cubicBezTo>
                <a:cubicBezTo>
                  <a:pt x="7595420" y="5802279"/>
                  <a:pt x="8951939" y="7158798"/>
                  <a:pt x="10625288" y="7158798"/>
                </a:cubicBezTo>
                <a:lnTo>
                  <a:pt x="14630400" y="7158797"/>
                </a:lnTo>
                <a:lnTo>
                  <a:pt x="14630400" y="8229600"/>
                </a:lnTo>
                <a:lnTo>
                  <a:pt x="0" y="822960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4608"/>
          </a:p>
        </p:txBody>
      </p:sp>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itle 1"/>
          <p:cNvSpPr>
            <a:spLocks noGrp="1"/>
          </p:cNvSpPr>
          <p:nvPr userDrawn="1">
            <p:ph type="ctrTitle"/>
          </p:nvPr>
        </p:nvSpPr>
        <p:spPr>
          <a:xfrm>
            <a:off x="685799" y="640080"/>
            <a:ext cx="6629401" cy="3671614"/>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6" name="Subtitle 2"/>
          <p:cNvSpPr>
            <a:spLocks noGrp="1"/>
          </p:cNvSpPr>
          <p:nvPr userDrawn="1">
            <p:ph type="subTitle" idx="1"/>
          </p:nvPr>
        </p:nvSpPr>
        <p:spPr>
          <a:xfrm>
            <a:off x="685799" y="4883194"/>
            <a:ext cx="6629401"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 2019 DXC Technology Company. All rights reserved.</a:t>
            </a:r>
          </a:p>
        </p:txBody>
      </p:sp>
      <p:sp>
        <p:nvSpPr>
          <p:cNvPr id="21"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May 13, 2020</a:t>
            </a:fld>
            <a:endParaRPr lang="en-US" sz="1400" b="0" dirty="0">
              <a:solidFill>
                <a:schemeClr val="bg1"/>
              </a:solidFill>
            </a:endParaRPr>
          </a:p>
        </p:txBody>
      </p:sp>
      <p:pic>
        <p:nvPicPr>
          <p:cNvPr id="47" name="Picture 46">
            <a:extLst>
              <a:ext uri="{FF2B5EF4-FFF2-40B4-BE49-F238E27FC236}">
                <a16:creationId xmlns:a16="http://schemas.microsoft.com/office/drawing/2014/main" id="{226A6E73-00CE-450D-9AFD-60F8AC8C1ABE}"/>
              </a:ext>
            </a:extLst>
          </p:cNvPr>
          <p:cNvPicPr>
            <a:picLocks noChangeAspect="1"/>
          </p:cNvPicPr>
          <p:nvPr userDrawn="1"/>
        </p:nvPicPr>
        <p:blipFill>
          <a:blip r:embed="rId3"/>
          <a:stretch>
            <a:fillRect/>
          </a:stretch>
        </p:blipFill>
        <p:spPr bwMode="black">
          <a:xfrm>
            <a:off x="503047" y="7314920"/>
            <a:ext cx="2706624" cy="768757"/>
          </a:xfrm>
          <a:prstGeom prst="rect">
            <a:avLst/>
          </a:prstGeom>
        </p:spPr>
      </p:pic>
    </p:spTree>
    <p:extLst>
      <p:ext uri="{BB962C8B-B14F-4D97-AF65-F5344CB8AC3E}">
        <p14:creationId xmlns:p14="http://schemas.microsoft.com/office/powerpoint/2010/main" val="321772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Title Slide 0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0E212B-7342-4D2D-A5D3-2E62A0071EE5}"/>
              </a:ext>
            </a:extLst>
          </p:cNvPr>
          <p:cNvPicPr>
            <a:picLocks noChangeAspect="1"/>
          </p:cNvPicPr>
          <p:nvPr userDrawn="1"/>
        </p:nvPicPr>
        <p:blipFill>
          <a:blip r:embed="rId2"/>
          <a:stretch>
            <a:fillRect/>
          </a:stretch>
        </p:blipFill>
        <p:spPr>
          <a:xfrm>
            <a:off x="0" y="0"/>
            <a:ext cx="14630400" cy="8229600"/>
          </a:xfrm>
          <a:prstGeom prst="rect">
            <a:avLst/>
          </a:prstGeom>
        </p:spPr>
      </p:pic>
      <p:grpSp>
        <p:nvGrpSpPr>
          <p:cNvPr id="9" name="Group 8"/>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799" y="640080"/>
            <a:ext cx="7362498"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9" y="4389120"/>
            <a:ext cx="7362498"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0"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9"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 2019 DXC Technology Company. All rights reserved.</a:t>
            </a:r>
          </a:p>
        </p:txBody>
      </p:sp>
      <p:sp>
        <p:nvSpPr>
          <p:cNvPr id="21"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May 13, 2020</a:t>
            </a:fld>
            <a:endParaRPr lang="en-US" sz="1400" b="0" dirty="0">
              <a:solidFill>
                <a:schemeClr val="tx1"/>
              </a:solidFill>
            </a:endParaRPr>
          </a:p>
        </p:txBody>
      </p:sp>
    </p:spTree>
    <p:extLst>
      <p:ext uri="{BB962C8B-B14F-4D97-AF65-F5344CB8AC3E}">
        <p14:creationId xmlns:p14="http://schemas.microsoft.com/office/powerpoint/2010/main" val="150921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2057399"/>
            <a:ext cx="13258800" cy="5121276"/>
          </a:xfrm>
        </p:spPr>
        <p:txBody>
          <a:bodyPr numCol="2" spcCol="457200">
            <a:normAutofit/>
          </a:bodyPr>
          <a:lstStyle>
            <a:lvl1pPr marL="457200" indent="-457200">
              <a:spcBef>
                <a:spcPts val="900"/>
              </a:spcBef>
              <a:buFont typeface="+mj-lt"/>
              <a:buAutoNum type="arabicPeriod"/>
              <a:tabLst>
                <a:tab pos="6337300" algn="r"/>
              </a:tabLst>
              <a:defRPr sz="2000"/>
            </a:lvl1pPr>
            <a:lvl2pPr marL="685800" indent="-228600">
              <a:spcBef>
                <a:spcPts val="600"/>
              </a:spcBef>
              <a:buFont typeface="Arial" pitchFamily="34" charset="0"/>
              <a:buChar char="–"/>
              <a:tabLst>
                <a:tab pos="6337300" algn="r"/>
              </a:tabLst>
              <a:defRPr sz="2000"/>
            </a:lvl2pPr>
            <a:lvl3pPr marL="914400" indent="-228600">
              <a:spcBef>
                <a:spcPts val="600"/>
              </a:spcBef>
              <a:buFont typeface="Arial" pitchFamily="34" charset="0"/>
              <a:buChar char="–"/>
              <a:tabLst>
                <a:tab pos="6337300" algn="r"/>
              </a:tabLst>
              <a:defRPr sz="2000"/>
            </a:lvl3pPr>
            <a:lvl4pPr marL="1143000" indent="-228600">
              <a:spcBef>
                <a:spcPts val="600"/>
              </a:spcBef>
              <a:buFont typeface="Arial" pitchFamily="34" charset="0"/>
              <a:buChar char="–"/>
              <a:tabLst>
                <a:tab pos="6337300" algn="r"/>
              </a:tabLst>
              <a:defRPr sz="2000"/>
            </a:lvl4pPr>
            <a:lvl5pPr marL="1371600" indent="-228600">
              <a:spcBef>
                <a:spcPts val="600"/>
              </a:spcBef>
              <a:buFont typeface="Arial" pitchFamily="34" charset="0"/>
              <a:buChar char="–"/>
              <a:tabLst>
                <a:tab pos="6337300" algn="r"/>
              </a:tabLst>
              <a:defRPr sz="2000"/>
            </a:lvl5pPr>
            <a:lvl6pPr marL="1600200" indent="-228600">
              <a:spcBef>
                <a:spcPts val="600"/>
              </a:spcBef>
              <a:buFont typeface="Arial" pitchFamily="34" charset="0"/>
              <a:buChar char="–"/>
              <a:tabLst>
                <a:tab pos="6337300" algn="r"/>
              </a:tabLst>
              <a:defRPr sz="2000" baseline="0"/>
            </a:lvl6pPr>
            <a:lvl7pPr marL="1828800" indent="-228600">
              <a:spcBef>
                <a:spcPts val="600"/>
              </a:spcBef>
              <a:buFont typeface="Arial" pitchFamily="34" charset="0"/>
              <a:buChar char="–"/>
              <a:tabLst>
                <a:tab pos="6337300" algn="r"/>
              </a:tabLst>
              <a:defRPr sz="2000" baseline="0"/>
            </a:lvl7pPr>
            <a:lvl8pPr marL="2057400" indent="-228600">
              <a:spcBef>
                <a:spcPts val="600"/>
              </a:spcBef>
              <a:buFont typeface="Arial" pitchFamily="34" charset="0"/>
              <a:buChar char="–"/>
              <a:tabLst>
                <a:tab pos="6337300" algn="r"/>
              </a:tabLst>
              <a:defRPr sz="2000" baseline="0"/>
            </a:lvl8pPr>
            <a:lvl9pPr marL="2286000" indent="-228600">
              <a:spcBef>
                <a:spcPts val="600"/>
              </a:spcBef>
              <a:buFont typeface="Arial" pitchFamily="34" charset="0"/>
              <a:buChar char="–"/>
              <a:tabLst>
                <a:tab pos="6337300" algn="r"/>
              </a:tabLst>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85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marL="457200" indent="-228600">
              <a:buFont typeface="Arial" pitchFamily="34" charset="0"/>
              <a:buChar char="–"/>
              <a:defRPr/>
            </a:lvl4pPr>
            <a:lvl5pPr marL="685800" indent="-228600">
              <a:buFont typeface="Arial" pitchFamily="34" charset="0"/>
              <a:buChar char="–"/>
              <a:defRPr/>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962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 typeface="Arial" pitchFamily="34" charset="0"/>
              <a:buChar char="•"/>
              <a:defRPr b="0"/>
            </a:lvl1pPr>
            <a:lvl2pPr marL="457200" indent="-228600">
              <a:spcBef>
                <a:spcPts val="600"/>
              </a:spcBef>
              <a:buFont typeface="Arial" pitchFamily="34" charset="0"/>
              <a:buChar char="–"/>
              <a:defRPr b="0"/>
            </a:lvl2pPr>
            <a:lvl3pPr marL="685800" indent="-228600">
              <a:spcBef>
                <a:spcPts val="600"/>
              </a:spcBef>
              <a:buFont typeface="Arial" pitchFamily="34" charset="0"/>
              <a:buChar char="–"/>
              <a:defRPr b="0"/>
            </a:lvl3pPr>
            <a:lvl4pPr marL="914400" indent="-228600">
              <a:spcBef>
                <a:spcPts val="600"/>
              </a:spcBef>
              <a:buFont typeface="Arial" pitchFamily="34" charset="0"/>
              <a:buChar char="–"/>
              <a:defRPr b="0"/>
            </a:lvl4pPr>
            <a:lvl5pPr marL="1143000" indent="-228600">
              <a:spcBef>
                <a:spcPts val="600"/>
              </a:spcBef>
              <a:buFont typeface="Arial" pitchFamily="34" charset="0"/>
              <a:buChar char="–"/>
              <a:defRPr b="0"/>
            </a:lvl5pPr>
            <a:lvl6pPr marL="1371600" indent="-228600">
              <a:spcBef>
                <a:spcPts val="600"/>
              </a:spcBef>
              <a:buFont typeface="Arial" pitchFamily="34" charset="0"/>
              <a:buChar char="–"/>
              <a:defRPr baseline="0"/>
            </a:lvl6pPr>
            <a:lvl7pPr marL="1600200" indent="-228600">
              <a:spcBef>
                <a:spcPts val="600"/>
              </a:spcBef>
              <a:buFont typeface="Arial" pitchFamily="34" charset="0"/>
              <a:buChar char="–"/>
              <a:defRPr baseline="0"/>
            </a:lvl7pPr>
            <a:lvl8pPr marL="1828800" indent="-228600">
              <a:spcBef>
                <a:spcPts val="600"/>
              </a:spcBef>
              <a:buFont typeface="Arial" pitchFamily="34" charset="0"/>
              <a:buChar char="–"/>
              <a:defRPr baseline="0"/>
            </a:lvl8pPr>
            <a:lvl9pPr marL="2057400" indent="-228600">
              <a:spcBef>
                <a:spcPts val="600"/>
              </a:spcBef>
              <a:buFont typeface="Arial" pitchFamily="34" charset="0"/>
              <a:buChar cha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6400800" cy="5121276"/>
          </a:xfrm>
          <a:noFill/>
        </p:spPr>
        <p:txBody>
          <a:bodyPr>
            <a:normAutofit/>
          </a:bodyPr>
          <a:lstStyle>
            <a:lvl1pPr>
              <a:defRPr sz="2000"/>
            </a:lvl1pPr>
            <a:lvl2pPr>
              <a:defRPr sz="2000"/>
            </a:lvl2pPr>
            <a:lvl3pPr>
              <a:defRPr sz="2000"/>
            </a:lvl3pPr>
            <a:lvl4pPr marL="457200" indent="-228600">
              <a:buFont typeface="Arial" pitchFamily="34" charset="0"/>
              <a:buChar char="–"/>
              <a:defRPr sz="2000"/>
            </a:lvl4pPr>
            <a:lvl5pPr marL="685800" indent="-228600">
              <a:buFont typeface="Arial" pitchFamily="34" charset="0"/>
              <a:buChar char="–"/>
              <a:defRPr sz="2000"/>
            </a:lvl5pPr>
            <a:lvl6pPr marL="914400" indent="-228600">
              <a:buFont typeface="Arial" pitchFamily="34" charset="0"/>
              <a:buChar char="–"/>
              <a:defRPr sz="2000" baseline="0"/>
            </a:lvl6pPr>
            <a:lvl7pPr marL="1143000" indent="-228600">
              <a:buFont typeface="Arial" pitchFamily="34" charset="0"/>
              <a:buChar char="–"/>
              <a:defRPr sz="2000" baseline="0"/>
            </a:lvl7pPr>
            <a:lvl8pPr marL="1371600" indent="-228600">
              <a:buFont typeface="Arial" pitchFamily="34" charset="0"/>
              <a:buChar char="–"/>
              <a:defRPr sz="2000" baseline="0"/>
            </a:lvl8pPr>
            <a:lvl9pPr marL="1600200" indent="-228600">
              <a:buFont typeface="Arial" pitchFamily="34" charset="0"/>
              <a:buChar cha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800" y="2057398"/>
            <a:ext cx="6400800" cy="5121274"/>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345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02">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8"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itle 1"/>
          <p:cNvSpPr>
            <a:spLocks noGrp="1"/>
          </p:cNvSpPr>
          <p:nvPr>
            <p:ph type="ctrTitle"/>
          </p:nvPr>
        </p:nvSpPr>
        <p:spPr>
          <a:xfrm>
            <a:off x="685800" y="640080"/>
            <a:ext cx="100584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18"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 2019 DXC Technology Company. All rights reserved.</a:t>
            </a:r>
          </a:p>
        </p:txBody>
      </p:sp>
      <p:sp>
        <p:nvSpPr>
          <p:cNvPr id="19"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May 13, 2020</a:t>
            </a:fld>
            <a:endParaRPr lang="en-US" sz="1400" b="0" dirty="0">
              <a:solidFill>
                <a:schemeClr val="tx1"/>
              </a:solidFill>
            </a:endParaRPr>
          </a:p>
        </p:txBody>
      </p:sp>
    </p:spTree>
    <p:extLst>
      <p:ext uri="{BB962C8B-B14F-4D97-AF65-F5344CB8AC3E}">
        <p14:creationId xmlns:p14="http://schemas.microsoft.com/office/powerpoint/2010/main" val="177612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57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13"/>
          </p:nvPr>
        </p:nvSpPr>
        <p:spPr>
          <a:xfrm>
            <a:off x="9829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74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7315200" y="0"/>
            <a:ext cx="7315200" cy="8229600"/>
          </a:xfrm>
          <a:solidFill>
            <a:schemeClr val="bg1">
              <a:lumMod val="85000"/>
            </a:schemeClr>
          </a:solidFill>
        </p:spPr>
        <p:txBody>
          <a:bodyPr anchor="ctr" anchorCtr="0">
            <a:normAutofit/>
          </a:bodyPr>
          <a:lstStyle>
            <a:lvl1pPr algn="ctr">
              <a:defRPr sz="1600" b="0"/>
            </a:lvl1pPr>
          </a:lstStyle>
          <a:p>
            <a:r>
              <a:rPr lang="en-US"/>
              <a:t>Click icon to add picture</a:t>
            </a:r>
            <a:endParaRPr lang="en-US" dirty="0"/>
          </a:p>
        </p:txBody>
      </p:sp>
      <p:sp>
        <p:nvSpPr>
          <p:cNvPr id="4" name="Title 3"/>
          <p:cNvSpPr>
            <a:spLocks noGrp="1"/>
          </p:cNvSpPr>
          <p:nvPr>
            <p:ph type="title"/>
          </p:nvPr>
        </p:nvSpPr>
        <p:spPr>
          <a:xfrm>
            <a:off x="685800" y="639763"/>
            <a:ext cx="6400800" cy="1417636"/>
          </a:xfrm>
        </p:spPr>
        <p:txBody>
          <a:bodyPr/>
          <a:lstStyle/>
          <a:p>
            <a:r>
              <a:rPr lang="en-US"/>
              <a:t>Click to edit Master title style</a:t>
            </a:r>
          </a:p>
        </p:txBody>
      </p:sp>
      <p:sp>
        <p:nvSpPr>
          <p:cNvPr id="7"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pic>
        <p:nvPicPr>
          <p:cNvPr id="8" name="Picture 7"/>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tx1"/>
                </a:solidFill>
              </a:rPr>
              <a:pPr algn="r" defTabSz="820738">
                <a:spcBef>
                  <a:spcPct val="50000"/>
                </a:spcBef>
              </a:pPr>
              <a:t>May 13, 2020</a:t>
            </a:fld>
            <a:endParaRPr lang="en-US" sz="1100" b="0" dirty="0">
              <a:solidFill>
                <a:schemeClr val="tx1"/>
              </a:solidFill>
            </a:endParaRPr>
          </a:p>
        </p:txBody>
      </p:sp>
      <p:sp>
        <p:nvSpPr>
          <p:cNvPr id="1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tx1"/>
                </a:solidFill>
              </a:rPr>
              <a:pPr/>
              <a:t>‹#›</a:t>
            </a:fld>
            <a:endParaRPr lang="en-US" sz="1100" b="1" dirty="0">
              <a:solidFill>
                <a:schemeClr val="tx1"/>
              </a:solidFill>
            </a:endParaRPr>
          </a:p>
        </p:txBody>
      </p:sp>
      <p:sp>
        <p:nvSpPr>
          <p:cNvPr id="12" name="Footer Placeholder 4"/>
          <p:cNvSpPr txBox="1">
            <a:spLocks/>
          </p:cNvSpPr>
          <p:nvPr userDrawn="1"/>
        </p:nvSpPr>
        <p:spPr>
          <a:xfrm>
            <a:off x="2971800" y="7580439"/>
            <a:ext cx="4114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t>© 2019 DXC Technology Company. All rights reserved.</a:t>
            </a:r>
          </a:p>
        </p:txBody>
      </p:sp>
      <p:sp>
        <p:nvSpPr>
          <p:cNvPr id="3" name="Content Placeholder 2"/>
          <p:cNvSpPr>
            <a:spLocks noGrp="1"/>
          </p:cNvSpPr>
          <p:nvPr>
            <p:ph sz="quarter" idx="14"/>
          </p:nvPr>
        </p:nvSpPr>
        <p:spPr>
          <a:xfrm>
            <a:off x="685800" y="2057398"/>
            <a:ext cx="6400800" cy="512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78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lvl1pPr>
            <a:lvl2pPr marL="0" indent="0">
              <a:spcBef>
                <a:spcPts val="900"/>
              </a:spcBef>
              <a:buFontTx/>
              <a:buNone/>
              <a:defRPr/>
            </a:lvl2pPr>
            <a:lvl3pPr marL="0" indent="0">
              <a:spcBef>
                <a:spcPts val="900"/>
              </a:spcBef>
              <a:buFontTx/>
              <a:buNone/>
              <a:defRPr/>
            </a:lvl3pPr>
            <a:lvl4pPr marL="0" indent="0">
              <a:spcBef>
                <a:spcPts val="900"/>
              </a:spcBef>
              <a:buFontTx/>
              <a:buNone/>
              <a:defRPr/>
            </a:lvl4pPr>
            <a:lvl5pPr marL="0" indent="0">
              <a:spcBef>
                <a:spcPts val="900"/>
              </a:spcBef>
              <a:buFontTx/>
              <a:buNone/>
              <a:defRPr/>
            </a:lvl5pPr>
            <a:lvl6pPr marL="0" indent="0">
              <a:spcBef>
                <a:spcPts val="900"/>
              </a:spcBef>
              <a:buFontTx/>
              <a:buNone/>
              <a:defRPr baseline="0"/>
            </a:lvl6pPr>
            <a:lvl7pPr marL="0" indent="0">
              <a:spcBef>
                <a:spcPts val="900"/>
              </a:spcBef>
              <a:buFontTx/>
              <a:buNone/>
              <a:defRPr baseline="0"/>
            </a:lvl7pPr>
            <a:lvl8pPr marL="0" indent="0">
              <a:spcBef>
                <a:spcPts val="900"/>
              </a:spcBef>
              <a:buFontTx/>
              <a:buNone/>
              <a:defRPr baseline="0"/>
            </a:lvl8pPr>
            <a:lvl9pPr marL="0" indent="0">
              <a:spcBef>
                <a:spcPts val="900"/>
              </a:spcBef>
              <a:buFontTx/>
              <a:buNone/>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May 13, 2020</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 2019 DXC Technology Company. All rights reserved.</a:t>
            </a:r>
          </a:p>
        </p:txBody>
      </p:sp>
    </p:spTree>
    <p:extLst>
      <p:ext uri="{BB962C8B-B14F-4D97-AF65-F5344CB8AC3E}">
        <p14:creationId xmlns:p14="http://schemas.microsoft.com/office/powerpoint/2010/main" val="217650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Header 02">
    <p:bg>
      <p:bgPr>
        <a:solidFill>
          <a:srgbClr val="000000"/>
        </a:solid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91187660-0B2C-49B8-A9C6-69050469D9F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221" r="6372"/>
          <a:stretch/>
        </p:blipFill>
        <p:spPr bwMode="hidden">
          <a:xfrm>
            <a:off x="9829800" y="1074420"/>
            <a:ext cx="4800600" cy="6080760"/>
          </a:xfrm>
          <a:prstGeom prst="rect">
            <a:avLst/>
          </a:prstGeom>
        </p:spPr>
      </p:pic>
      <p:grpSp>
        <p:nvGrpSpPr>
          <p:cNvPr id="47" name="Group 46">
            <a:extLst>
              <a:ext uri="{FF2B5EF4-FFF2-40B4-BE49-F238E27FC236}">
                <a16:creationId xmlns:a16="http://schemas.microsoft.com/office/drawing/2014/main" id="{9BDC13DC-430C-419B-B8B3-483CAC2DA90A}"/>
              </a:ext>
            </a:extLst>
          </p:cNvPr>
          <p:cNvGrpSpPr/>
          <p:nvPr userDrawn="1"/>
        </p:nvGrpSpPr>
        <p:grpSpPr>
          <a:xfrm>
            <a:off x="0" y="-1"/>
            <a:ext cx="14630400" cy="8229602"/>
            <a:chOff x="0" y="-1"/>
            <a:chExt cx="14630400" cy="8229602"/>
          </a:xfrm>
        </p:grpSpPr>
        <p:sp>
          <p:nvSpPr>
            <p:cNvPr id="48" name="Freeform 5">
              <a:extLst>
                <a:ext uri="{FF2B5EF4-FFF2-40B4-BE49-F238E27FC236}">
                  <a16:creationId xmlns:a16="http://schemas.microsoft.com/office/drawing/2014/main" id="{5E83A453-A26B-4D5A-A017-0A7C0152672E}"/>
                </a:ext>
              </a:extLst>
            </p:cNvPr>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608" dirty="0"/>
            </a:p>
          </p:txBody>
        </p:sp>
        <p:sp>
          <p:nvSpPr>
            <p:cNvPr id="50" name="Freeform 9">
              <a:extLst>
                <a:ext uri="{FF2B5EF4-FFF2-40B4-BE49-F238E27FC236}">
                  <a16:creationId xmlns:a16="http://schemas.microsoft.com/office/drawing/2014/main" id="{4D3F48B2-15F7-403D-8A83-2D9F8AC83391}"/>
                </a:ext>
              </a:extLst>
            </p:cNvPr>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grpSp>
      <p:grpSp>
        <p:nvGrpSpPr>
          <p:cNvPr id="12" name="Group 11"/>
          <p:cNvGrpSpPr/>
          <p:nvPr userDrawn="1"/>
        </p:nvGrpSpPr>
        <p:grpSpPr>
          <a:xfrm>
            <a:off x="-91440" y="-91440"/>
            <a:ext cx="14813280" cy="8412480"/>
            <a:chOff x="-91440" y="-91440"/>
            <a:chExt cx="14813280" cy="8412480"/>
          </a:xfrm>
        </p:grpSpPr>
        <p:cxnSp>
          <p:nvCxnSpPr>
            <p:cNvPr id="18" name="Straight Connector 1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51" name="Text Box 115">
            <a:extLst>
              <a:ext uri="{FF2B5EF4-FFF2-40B4-BE49-F238E27FC236}">
                <a16:creationId xmlns:a16="http://schemas.microsoft.com/office/drawing/2014/main" id="{3DC7301A-0634-4DDE-84BD-D6A61E2D11D6}"/>
              </a:ext>
            </a:extLst>
          </p:cNvPr>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May 13, 2020</a:t>
            </a:fld>
            <a:endParaRPr lang="en-US" sz="1100" b="0" dirty="0">
              <a:solidFill>
                <a:schemeClr val="tx1"/>
              </a:solidFill>
            </a:endParaRPr>
          </a:p>
        </p:txBody>
      </p:sp>
      <p:sp>
        <p:nvSpPr>
          <p:cNvPr id="52" name="Text Box 115">
            <a:extLst>
              <a:ext uri="{FF2B5EF4-FFF2-40B4-BE49-F238E27FC236}">
                <a16:creationId xmlns:a16="http://schemas.microsoft.com/office/drawing/2014/main" id="{D4093138-40BC-4732-A9D2-201E13AAF4BC}"/>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53" name="Footer Placeholder 4">
            <a:extLst>
              <a:ext uri="{FF2B5EF4-FFF2-40B4-BE49-F238E27FC236}">
                <a16:creationId xmlns:a16="http://schemas.microsoft.com/office/drawing/2014/main" id="{DF295466-17A7-4B12-83BA-08D9B1935DE9}"/>
              </a:ext>
            </a:extLst>
          </p:cNvPr>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tx1"/>
                </a:solidFill>
              </a:rPr>
              <a:t>© 2019 DXC Technology Company. All rights reserved.</a:t>
            </a:r>
          </a:p>
        </p:txBody>
      </p:sp>
      <p:pic>
        <p:nvPicPr>
          <p:cNvPr id="54" name="Picture 53">
            <a:extLst>
              <a:ext uri="{FF2B5EF4-FFF2-40B4-BE49-F238E27FC236}">
                <a16:creationId xmlns:a16="http://schemas.microsoft.com/office/drawing/2014/main" id="{A4DF1B85-70B4-4DEE-91CE-EF07BE2AB916}"/>
              </a:ext>
            </a:extLst>
          </p:cNvPr>
          <p:cNvPicPr>
            <a:picLocks noChangeAspect="1"/>
          </p:cNvPicPr>
          <p:nvPr userDrawn="1"/>
        </p:nvPicPr>
        <p:blipFill>
          <a:blip r:embed="rId3"/>
          <a:stretch>
            <a:fillRect/>
          </a:stretch>
        </p:blipFill>
        <p:spPr bwMode="black">
          <a:xfrm>
            <a:off x="544830" y="7425690"/>
            <a:ext cx="2048256" cy="5817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Header 03">
    <p:bg>
      <p:bgPr>
        <a:solidFill>
          <a:srgbClr val="000000"/>
        </a:solidFill>
        <a:effectLst/>
      </p:bgPr>
    </p:bg>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60D70BD3-EB56-45E0-A89C-12E1C45B9E6E}"/>
              </a:ext>
            </a:extLst>
          </p:cNvPr>
          <p:cNvPicPr>
            <a:picLocks noChangeAspect="1"/>
          </p:cNvPicPr>
          <p:nvPr userDrawn="1"/>
        </p:nvPicPr>
        <p:blipFill>
          <a:blip r:embed="rId2"/>
          <a:stretch>
            <a:fillRect/>
          </a:stretch>
        </p:blipFill>
        <p:spPr>
          <a:xfrm>
            <a:off x="0" y="0"/>
            <a:ext cx="14630400" cy="8229600"/>
          </a:xfrm>
          <a:prstGeom prst="rect">
            <a:avLst/>
          </a:prstGeom>
        </p:spPr>
      </p:pic>
      <p:grpSp>
        <p:nvGrpSpPr>
          <p:cNvPr id="12" name="Group 11"/>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18"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May 13, 2020</a:t>
            </a:fld>
            <a:endParaRPr lang="en-US" sz="1100" b="0" dirty="0">
              <a:solidFill>
                <a:schemeClr val="tx1"/>
              </a:solidFill>
            </a:endParaRPr>
          </a:p>
        </p:txBody>
      </p:sp>
      <p:sp>
        <p:nvSpPr>
          <p:cNvPr id="19"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 2019 DXC Technology Company. All rights reserved.</a:t>
            </a:r>
          </a:p>
        </p:txBody>
      </p:sp>
      <p:pic>
        <p:nvPicPr>
          <p:cNvPr id="21" name="Picture 20"/>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22"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4630400" cy="8229600"/>
          </a:xfrm>
          <a:solidFill>
            <a:schemeClr val="bg1">
              <a:lumMod val="85000"/>
            </a:schemeClr>
          </a:solidFill>
        </p:spPr>
        <p:txBody>
          <a:bodyPr anchor="ctr" anchorCtr="0">
            <a:normAutofit/>
          </a:bodyPr>
          <a:lstStyle>
            <a:lvl1pPr algn="ctr">
              <a:defRPr sz="1600" b="0">
                <a:solidFill>
                  <a:schemeClr val="bg1"/>
                </a:solidFill>
              </a:defRPr>
            </a:lvl1pPr>
          </a:lstStyle>
          <a:p>
            <a:r>
              <a:rPr lang="en-US"/>
              <a:t>Click icon to add picture</a:t>
            </a:r>
            <a:endParaRPr lang="en-US" dirty="0"/>
          </a:p>
        </p:txBody>
      </p:sp>
      <p:pic>
        <p:nvPicPr>
          <p:cNvPr id="43" name="Picture 42">
            <a:extLst>
              <a:ext uri="{FF2B5EF4-FFF2-40B4-BE49-F238E27FC236}">
                <a16:creationId xmlns:a16="http://schemas.microsoft.com/office/drawing/2014/main" id="{9F8DF49C-F2D7-4346-B852-AAF3C0AD3A79}"/>
              </a:ext>
            </a:extLst>
          </p:cNvPr>
          <p:cNvPicPr>
            <a:picLocks noChangeAspect="1"/>
          </p:cNvPicPr>
          <p:nvPr userDrawn="1"/>
        </p:nvPicPr>
        <p:blipFill>
          <a:blip r:embed="rId2"/>
          <a:stretch>
            <a:fillRect/>
          </a:stretch>
        </p:blipFill>
        <p:spPr bwMode="black">
          <a:xfrm>
            <a:off x="544830" y="7425690"/>
            <a:ext cx="2048256" cy="581762"/>
          </a:xfrm>
          <a:prstGeom prst="rect">
            <a:avLst/>
          </a:prstGeom>
        </p:spPr>
      </p:pic>
      <p:grpSp>
        <p:nvGrpSpPr>
          <p:cNvPr id="10" name="Group 9"/>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tx1"/>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4"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tx1"/>
                </a:solidFill>
              </a:rPr>
              <a:pPr algn="r" defTabSz="820738">
                <a:spcBef>
                  <a:spcPct val="50000"/>
                </a:spcBef>
              </a:pPr>
              <a:t>May 13, 2020</a:t>
            </a:fld>
            <a:endParaRPr lang="en-US" sz="1100" b="0" dirty="0">
              <a:solidFill>
                <a:schemeClr val="tx1"/>
              </a:solidFill>
            </a:endParaRPr>
          </a:p>
        </p:txBody>
      </p:sp>
      <p:sp>
        <p:nvSpPr>
          <p:cNvPr id="15"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tx1"/>
                </a:solidFill>
              </a:rPr>
              <a:pPr/>
              <a:t>‹#›</a:t>
            </a:fld>
            <a:endParaRPr lang="en-US" sz="1100" b="1" dirty="0">
              <a:solidFill>
                <a:schemeClr val="tx1"/>
              </a:solidFill>
            </a:endParaRPr>
          </a:p>
        </p:txBody>
      </p:sp>
      <p:sp>
        <p:nvSpPr>
          <p:cNvPr id="16"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tx1"/>
                </a:solidFill>
              </a:rPr>
              <a:t>© 2019 DXC Technology Company. All rights reserved.</a:t>
            </a:r>
          </a:p>
        </p:txBody>
      </p:sp>
    </p:spTree>
    <p:extLst>
      <p:ext uri="{BB962C8B-B14F-4D97-AF65-F5344CB8AC3E}">
        <p14:creationId xmlns:p14="http://schemas.microsoft.com/office/powerpoint/2010/main" val="124016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91440" y="-91440"/>
            <a:ext cx="14813280" cy="841248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5"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solidFill>
                  <a:schemeClr val="bg1"/>
                </a:solidFill>
              </a:defRPr>
            </a:lvl1pPr>
            <a:lvl2pPr marL="0" indent="0">
              <a:spcBef>
                <a:spcPts val="900"/>
              </a:spcBef>
              <a:buFontTx/>
              <a:buNone/>
              <a:defRPr>
                <a:solidFill>
                  <a:schemeClr val="bg1"/>
                </a:solidFill>
              </a:defRPr>
            </a:lvl2pPr>
            <a:lvl3pPr marL="0" indent="0">
              <a:spcBef>
                <a:spcPts val="900"/>
              </a:spcBef>
              <a:buFontTx/>
              <a:buNone/>
              <a:defRPr>
                <a:solidFill>
                  <a:schemeClr val="bg1"/>
                </a:solidFill>
              </a:defRPr>
            </a:lvl3pPr>
            <a:lvl4pPr marL="0" indent="0">
              <a:spcBef>
                <a:spcPts val="900"/>
              </a:spcBef>
              <a:buFontTx/>
              <a:buNone/>
              <a:defRPr>
                <a:solidFill>
                  <a:schemeClr val="bg1"/>
                </a:solidFill>
              </a:defRPr>
            </a:lvl4pPr>
            <a:lvl5pPr marL="0" indent="0">
              <a:spcBef>
                <a:spcPts val="900"/>
              </a:spcBef>
              <a:buFontTx/>
              <a:buNone/>
              <a:defRPr>
                <a:solidFill>
                  <a:schemeClr val="bg1"/>
                </a:solidFill>
              </a:defRPr>
            </a:lvl5pPr>
            <a:lvl6pPr marL="0" indent="0">
              <a:spcBef>
                <a:spcPts val="900"/>
              </a:spcBef>
              <a:buFontTx/>
              <a:buNone/>
              <a:defRPr baseline="0">
                <a:solidFill>
                  <a:schemeClr val="bg1"/>
                </a:solidFill>
              </a:defRPr>
            </a:lvl6pPr>
            <a:lvl7pPr marL="0" indent="0">
              <a:spcBef>
                <a:spcPts val="900"/>
              </a:spcBef>
              <a:buFontTx/>
              <a:buNone/>
              <a:defRPr baseline="0">
                <a:solidFill>
                  <a:schemeClr val="bg1"/>
                </a:solidFill>
              </a:defRPr>
            </a:lvl7pPr>
            <a:lvl8pPr marL="0" indent="0">
              <a:spcBef>
                <a:spcPts val="900"/>
              </a:spcBef>
              <a:buFontTx/>
              <a:buNone/>
              <a:defRPr baseline="0">
                <a:solidFill>
                  <a:schemeClr val="bg1"/>
                </a:solidFill>
              </a:defRPr>
            </a:lvl8pPr>
            <a:lvl9pPr marL="0" indent="0">
              <a:spcBef>
                <a:spcPts val="900"/>
              </a:spcBef>
              <a:buFontTx/>
              <a:buNone/>
              <a:defRPr baseline="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 2019 DXC Technology Company. All rights reserved.</a:t>
            </a:r>
          </a:p>
        </p:txBody>
      </p:sp>
    </p:spTree>
    <p:extLst>
      <p:ext uri="{BB962C8B-B14F-4D97-AF65-F5344CB8AC3E}">
        <p14:creationId xmlns:p14="http://schemas.microsoft.com/office/powerpoint/2010/main" val="370855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_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91440" y="-91440"/>
            <a:ext cx="14813280" cy="841248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userDrawn="1"/>
        </p:nvPicPr>
        <p:blipFill>
          <a:blip r:embed="rId2"/>
          <a:stretch>
            <a:fillRect/>
          </a:stretch>
        </p:blipFill>
        <p:spPr bwMode="black">
          <a:xfrm>
            <a:off x="5349754" y="319880"/>
            <a:ext cx="3930891" cy="1116483"/>
          </a:xfrm>
          <a:prstGeom prst="rect">
            <a:avLst/>
          </a:prstGeom>
        </p:spPr>
      </p:pic>
      <p:sp>
        <p:nvSpPr>
          <p:cNvPr id="12" name="Freeform 9"/>
          <p:cNvSpPr>
            <a:spLocks noChangeAspect="1"/>
          </p:cNvSpPr>
          <p:nvPr userDrawn="1"/>
        </p:nvSpPr>
        <p:spPr bwMode="black">
          <a:xfrm rot="16200000">
            <a:off x="-231363" y="2754094"/>
            <a:ext cx="3427327" cy="3002701"/>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38" name="Freeform 9">
            <a:extLst>
              <a:ext uri="{FF2B5EF4-FFF2-40B4-BE49-F238E27FC236}">
                <a16:creationId xmlns:a16="http://schemas.microsoft.com/office/drawing/2014/main" id="{52F9CBD9-7BC9-409F-B1BE-A2D80423A087}"/>
              </a:ext>
            </a:extLst>
          </p:cNvPr>
          <p:cNvSpPr>
            <a:spLocks noChangeAspect="1"/>
          </p:cNvSpPr>
          <p:nvPr userDrawn="1"/>
        </p:nvSpPr>
        <p:spPr bwMode="black">
          <a:xfrm rot="5400000" flipH="1">
            <a:off x="11430626" y="2754094"/>
            <a:ext cx="3427327" cy="3002701"/>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grpSp>
        <p:nvGrpSpPr>
          <p:cNvPr id="3" name="Group 4">
            <a:extLst>
              <a:ext uri="{FF2B5EF4-FFF2-40B4-BE49-F238E27FC236}">
                <a16:creationId xmlns:a16="http://schemas.microsoft.com/office/drawing/2014/main" id="{BB304E0A-958A-4971-A3D4-C1DD10CEE63F}"/>
              </a:ext>
            </a:extLst>
          </p:cNvPr>
          <p:cNvGrpSpPr>
            <a:grpSpLocks noChangeAspect="1"/>
          </p:cNvGrpSpPr>
          <p:nvPr userDrawn="1"/>
        </p:nvGrpSpPr>
        <p:grpSpPr bwMode="auto">
          <a:xfrm>
            <a:off x="3984625" y="2773363"/>
            <a:ext cx="6661150" cy="2682875"/>
            <a:chOff x="2510" y="1747"/>
            <a:chExt cx="4196" cy="1690"/>
          </a:xfrm>
        </p:grpSpPr>
        <p:sp>
          <p:nvSpPr>
            <p:cNvPr id="4" name="AutoShape 3">
              <a:extLst>
                <a:ext uri="{FF2B5EF4-FFF2-40B4-BE49-F238E27FC236}">
                  <a16:creationId xmlns:a16="http://schemas.microsoft.com/office/drawing/2014/main" id="{C2D78342-7A2D-44A3-83DB-F8F54D806273}"/>
                </a:ext>
              </a:extLst>
            </p:cNvPr>
            <p:cNvSpPr>
              <a:spLocks noChangeAspect="1" noChangeArrowheads="1" noTextEdit="1"/>
            </p:cNvSpPr>
            <p:nvPr userDrawn="1"/>
          </p:nvSpPr>
          <p:spPr bwMode="auto">
            <a:xfrm>
              <a:off x="2510" y="1747"/>
              <a:ext cx="4196" cy="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77BBCDD5-B5B5-4508-872B-B7E8BAEEF4E4}"/>
                </a:ext>
              </a:extLst>
            </p:cNvPr>
            <p:cNvSpPr>
              <a:spLocks/>
            </p:cNvSpPr>
            <p:nvPr userDrawn="1"/>
          </p:nvSpPr>
          <p:spPr bwMode="auto">
            <a:xfrm>
              <a:off x="2510" y="1747"/>
              <a:ext cx="584" cy="820"/>
            </a:xfrm>
            <a:custGeom>
              <a:avLst/>
              <a:gdLst>
                <a:gd name="T0" fmla="*/ 86 w 281"/>
                <a:gd name="T1" fmla="*/ 259 h 393"/>
                <a:gd name="T2" fmla="*/ 146 w 281"/>
                <a:gd name="T3" fmla="*/ 324 h 393"/>
                <a:gd name="T4" fmla="*/ 195 w 281"/>
                <a:gd name="T5" fmla="*/ 280 h 393"/>
                <a:gd name="T6" fmla="*/ 137 w 281"/>
                <a:gd name="T7" fmla="*/ 228 h 393"/>
                <a:gd name="T8" fmla="*/ 11 w 281"/>
                <a:gd name="T9" fmla="*/ 105 h 393"/>
                <a:gd name="T10" fmla="*/ 142 w 281"/>
                <a:gd name="T11" fmla="*/ 0 h 393"/>
                <a:gd name="T12" fmla="*/ 274 w 281"/>
                <a:gd name="T13" fmla="*/ 119 h 393"/>
                <a:gd name="T14" fmla="*/ 188 w 281"/>
                <a:gd name="T15" fmla="*/ 119 h 393"/>
                <a:gd name="T16" fmla="*/ 142 w 281"/>
                <a:gd name="T17" fmla="*/ 65 h 393"/>
                <a:gd name="T18" fmla="*/ 96 w 281"/>
                <a:gd name="T19" fmla="*/ 104 h 393"/>
                <a:gd name="T20" fmla="*/ 150 w 281"/>
                <a:gd name="T21" fmla="*/ 153 h 393"/>
                <a:gd name="T22" fmla="*/ 281 w 281"/>
                <a:gd name="T23" fmla="*/ 273 h 393"/>
                <a:gd name="T24" fmla="*/ 141 w 281"/>
                <a:gd name="T25" fmla="*/ 393 h 393"/>
                <a:gd name="T26" fmla="*/ 0 w 281"/>
                <a:gd name="T27" fmla="*/ 259 h 393"/>
                <a:gd name="T28" fmla="*/ 86 w 281"/>
                <a:gd name="T29" fmla="*/ 259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1" h="393">
                  <a:moveTo>
                    <a:pt x="86" y="259"/>
                  </a:moveTo>
                  <a:cubicBezTo>
                    <a:pt x="86" y="300"/>
                    <a:pt x="111" y="324"/>
                    <a:pt x="146" y="324"/>
                  </a:cubicBezTo>
                  <a:cubicBezTo>
                    <a:pt x="174" y="324"/>
                    <a:pt x="195" y="306"/>
                    <a:pt x="195" y="280"/>
                  </a:cubicBezTo>
                  <a:cubicBezTo>
                    <a:pt x="195" y="250"/>
                    <a:pt x="169" y="240"/>
                    <a:pt x="137" y="228"/>
                  </a:cubicBezTo>
                  <a:cubicBezTo>
                    <a:pt x="68" y="203"/>
                    <a:pt x="11" y="181"/>
                    <a:pt x="11" y="105"/>
                  </a:cubicBezTo>
                  <a:cubicBezTo>
                    <a:pt x="11" y="36"/>
                    <a:pt x="74" y="0"/>
                    <a:pt x="142" y="0"/>
                  </a:cubicBezTo>
                  <a:cubicBezTo>
                    <a:pt x="230" y="0"/>
                    <a:pt x="274" y="55"/>
                    <a:pt x="274" y="119"/>
                  </a:cubicBezTo>
                  <a:cubicBezTo>
                    <a:pt x="188" y="119"/>
                    <a:pt x="188" y="119"/>
                    <a:pt x="188" y="119"/>
                  </a:cubicBezTo>
                  <a:cubicBezTo>
                    <a:pt x="188" y="86"/>
                    <a:pt x="172" y="65"/>
                    <a:pt x="142" y="65"/>
                  </a:cubicBezTo>
                  <a:cubicBezTo>
                    <a:pt x="117" y="65"/>
                    <a:pt x="96" y="78"/>
                    <a:pt x="96" y="104"/>
                  </a:cubicBezTo>
                  <a:cubicBezTo>
                    <a:pt x="96" y="128"/>
                    <a:pt x="118" y="141"/>
                    <a:pt x="150" y="153"/>
                  </a:cubicBezTo>
                  <a:cubicBezTo>
                    <a:pt x="211" y="174"/>
                    <a:pt x="281" y="198"/>
                    <a:pt x="281" y="273"/>
                  </a:cubicBezTo>
                  <a:cubicBezTo>
                    <a:pt x="281" y="350"/>
                    <a:pt x="223" y="393"/>
                    <a:pt x="141" y="393"/>
                  </a:cubicBezTo>
                  <a:cubicBezTo>
                    <a:pt x="61" y="393"/>
                    <a:pt x="0" y="345"/>
                    <a:pt x="0" y="259"/>
                  </a:cubicBezTo>
                  <a:lnTo>
                    <a:pt x="86" y="2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7BB8B898-6A16-459B-BEAA-2DFDF592F430}"/>
                </a:ext>
              </a:extLst>
            </p:cNvPr>
            <p:cNvSpPr>
              <a:spLocks/>
            </p:cNvSpPr>
            <p:nvPr userDrawn="1"/>
          </p:nvSpPr>
          <p:spPr bwMode="auto">
            <a:xfrm>
              <a:off x="3115" y="1768"/>
              <a:ext cx="530" cy="778"/>
            </a:xfrm>
            <a:custGeom>
              <a:avLst/>
              <a:gdLst>
                <a:gd name="T0" fmla="*/ 174 w 530"/>
                <a:gd name="T1" fmla="*/ 154 h 778"/>
                <a:gd name="T2" fmla="*/ 0 w 530"/>
                <a:gd name="T3" fmla="*/ 154 h 778"/>
                <a:gd name="T4" fmla="*/ 0 w 530"/>
                <a:gd name="T5" fmla="*/ 0 h 778"/>
                <a:gd name="T6" fmla="*/ 530 w 530"/>
                <a:gd name="T7" fmla="*/ 0 h 778"/>
                <a:gd name="T8" fmla="*/ 530 w 530"/>
                <a:gd name="T9" fmla="*/ 154 h 778"/>
                <a:gd name="T10" fmla="*/ 353 w 530"/>
                <a:gd name="T11" fmla="*/ 154 h 778"/>
                <a:gd name="T12" fmla="*/ 353 w 530"/>
                <a:gd name="T13" fmla="*/ 778 h 778"/>
                <a:gd name="T14" fmla="*/ 174 w 530"/>
                <a:gd name="T15" fmla="*/ 778 h 778"/>
                <a:gd name="T16" fmla="*/ 174 w 530"/>
                <a:gd name="T17" fmla="*/ 15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0" h="778">
                  <a:moveTo>
                    <a:pt x="174" y="154"/>
                  </a:moveTo>
                  <a:lnTo>
                    <a:pt x="0" y="154"/>
                  </a:lnTo>
                  <a:lnTo>
                    <a:pt x="0" y="0"/>
                  </a:lnTo>
                  <a:lnTo>
                    <a:pt x="530" y="0"/>
                  </a:lnTo>
                  <a:lnTo>
                    <a:pt x="530" y="154"/>
                  </a:lnTo>
                  <a:lnTo>
                    <a:pt x="353" y="154"/>
                  </a:lnTo>
                  <a:lnTo>
                    <a:pt x="353" y="778"/>
                  </a:lnTo>
                  <a:lnTo>
                    <a:pt x="174" y="778"/>
                  </a:lnTo>
                  <a:lnTo>
                    <a:pt x="174"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56862922-694A-4C58-9328-AFE765D11D84}"/>
                </a:ext>
              </a:extLst>
            </p:cNvPr>
            <p:cNvSpPr>
              <a:spLocks noEditPoints="1"/>
            </p:cNvSpPr>
            <p:nvPr userDrawn="1"/>
          </p:nvSpPr>
          <p:spPr bwMode="auto">
            <a:xfrm>
              <a:off x="3601" y="1768"/>
              <a:ext cx="723" cy="778"/>
            </a:xfrm>
            <a:custGeom>
              <a:avLst/>
              <a:gdLst>
                <a:gd name="T0" fmla="*/ 528 w 723"/>
                <a:gd name="T1" fmla="*/ 778 h 778"/>
                <a:gd name="T2" fmla="*/ 499 w 723"/>
                <a:gd name="T3" fmla="*/ 684 h 778"/>
                <a:gd name="T4" fmla="*/ 222 w 723"/>
                <a:gd name="T5" fmla="*/ 684 h 778"/>
                <a:gd name="T6" fmla="*/ 193 w 723"/>
                <a:gd name="T7" fmla="*/ 778 h 778"/>
                <a:gd name="T8" fmla="*/ 0 w 723"/>
                <a:gd name="T9" fmla="*/ 778 h 778"/>
                <a:gd name="T10" fmla="*/ 279 w 723"/>
                <a:gd name="T11" fmla="*/ 0 h 778"/>
                <a:gd name="T12" fmla="*/ 443 w 723"/>
                <a:gd name="T13" fmla="*/ 0 h 778"/>
                <a:gd name="T14" fmla="*/ 723 w 723"/>
                <a:gd name="T15" fmla="*/ 778 h 778"/>
                <a:gd name="T16" fmla="*/ 528 w 723"/>
                <a:gd name="T17" fmla="*/ 778 h 778"/>
                <a:gd name="T18" fmla="*/ 362 w 723"/>
                <a:gd name="T19" fmla="*/ 221 h 778"/>
                <a:gd name="T20" fmla="*/ 266 w 723"/>
                <a:gd name="T21" fmla="*/ 542 h 778"/>
                <a:gd name="T22" fmla="*/ 453 w 723"/>
                <a:gd name="T23" fmla="*/ 542 h 778"/>
                <a:gd name="T24" fmla="*/ 362 w 723"/>
                <a:gd name="T25" fmla="*/ 221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3" h="778">
                  <a:moveTo>
                    <a:pt x="528" y="778"/>
                  </a:moveTo>
                  <a:lnTo>
                    <a:pt x="499" y="684"/>
                  </a:lnTo>
                  <a:lnTo>
                    <a:pt x="222" y="684"/>
                  </a:lnTo>
                  <a:lnTo>
                    <a:pt x="193" y="778"/>
                  </a:lnTo>
                  <a:lnTo>
                    <a:pt x="0" y="778"/>
                  </a:lnTo>
                  <a:lnTo>
                    <a:pt x="279" y="0"/>
                  </a:lnTo>
                  <a:lnTo>
                    <a:pt x="443" y="0"/>
                  </a:lnTo>
                  <a:lnTo>
                    <a:pt x="723" y="778"/>
                  </a:lnTo>
                  <a:lnTo>
                    <a:pt x="528" y="778"/>
                  </a:lnTo>
                  <a:close/>
                  <a:moveTo>
                    <a:pt x="362" y="221"/>
                  </a:moveTo>
                  <a:lnTo>
                    <a:pt x="266" y="542"/>
                  </a:lnTo>
                  <a:lnTo>
                    <a:pt x="453" y="542"/>
                  </a:lnTo>
                  <a:lnTo>
                    <a:pt x="362" y="2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AC6A20DD-6CF9-48BD-95F4-58E1D6F22794}"/>
                </a:ext>
              </a:extLst>
            </p:cNvPr>
            <p:cNvSpPr>
              <a:spLocks/>
            </p:cNvSpPr>
            <p:nvPr userDrawn="1"/>
          </p:nvSpPr>
          <p:spPr bwMode="auto">
            <a:xfrm>
              <a:off x="4247" y="1768"/>
              <a:ext cx="715" cy="778"/>
            </a:xfrm>
            <a:custGeom>
              <a:avLst/>
              <a:gdLst>
                <a:gd name="T0" fmla="*/ 331 w 715"/>
                <a:gd name="T1" fmla="*/ 778 h 778"/>
                <a:gd name="T2" fmla="*/ 133 w 715"/>
                <a:gd name="T3" fmla="*/ 778 h 778"/>
                <a:gd name="T4" fmla="*/ 275 w 715"/>
                <a:gd name="T5" fmla="*/ 486 h 778"/>
                <a:gd name="T6" fmla="*/ 0 w 715"/>
                <a:gd name="T7" fmla="*/ 0 h 778"/>
                <a:gd name="T8" fmla="*/ 210 w 715"/>
                <a:gd name="T9" fmla="*/ 0 h 778"/>
                <a:gd name="T10" fmla="*/ 374 w 715"/>
                <a:gd name="T11" fmla="*/ 304 h 778"/>
                <a:gd name="T12" fmla="*/ 516 w 715"/>
                <a:gd name="T13" fmla="*/ 0 h 778"/>
                <a:gd name="T14" fmla="*/ 715 w 715"/>
                <a:gd name="T15" fmla="*/ 0 h 778"/>
                <a:gd name="T16" fmla="*/ 331 w 715"/>
                <a:gd name="T17" fmla="*/ 778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5" h="778">
                  <a:moveTo>
                    <a:pt x="331" y="778"/>
                  </a:moveTo>
                  <a:lnTo>
                    <a:pt x="133" y="778"/>
                  </a:lnTo>
                  <a:lnTo>
                    <a:pt x="275" y="486"/>
                  </a:lnTo>
                  <a:lnTo>
                    <a:pt x="0" y="0"/>
                  </a:lnTo>
                  <a:lnTo>
                    <a:pt x="210" y="0"/>
                  </a:lnTo>
                  <a:lnTo>
                    <a:pt x="374" y="304"/>
                  </a:lnTo>
                  <a:lnTo>
                    <a:pt x="516" y="0"/>
                  </a:lnTo>
                  <a:lnTo>
                    <a:pt x="715" y="0"/>
                  </a:lnTo>
                  <a:lnTo>
                    <a:pt x="331" y="7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CC471AF7-E128-4F01-9077-7122D197D960}"/>
                </a:ext>
              </a:extLst>
            </p:cNvPr>
            <p:cNvSpPr>
              <a:spLocks noEditPoints="1"/>
            </p:cNvSpPr>
            <p:nvPr userDrawn="1"/>
          </p:nvSpPr>
          <p:spPr bwMode="auto">
            <a:xfrm>
              <a:off x="5131" y="1747"/>
              <a:ext cx="821" cy="820"/>
            </a:xfrm>
            <a:custGeom>
              <a:avLst/>
              <a:gdLst>
                <a:gd name="T0" fmla="*/ 0 w 395"/>
                <a:gd name="T1" fmla="*/ 196 h 393"/>
                <a:gd name="T2" fmla="*/ 198 w 395"/>
                <a:gd name="T3" fmla="*/ 0 h 393"/>
                <a:gd name="T4" fmla="*/ 395 w 395"/>
                <a:gd name="T5" fmla="*/ 196 h 393"/>
                <a:gd name="T6" fmla="*/ 198 w 395"/>
                <a:gd name="T7" fmla="*/ 393 h 393"/>
                <a:gd name="T8" fmla="*/ 0 w 395"/>
                <a:gd name="T9" fmla="*/ 196 h 393"/>
                <a:gd name="T10" fmla="*/ 307 w 395"/>
                <a:gd name="T11" fmla="*/ 196 h 393"/>
                <a:gd name="T12" fmla="*/ 198 w 395"/>
                <a:gd name="T13" fmla="*/ 78 h 393"/>
                <a:gd name="T14" fmla="*/ 89 w 395"/>
                <a:gd name="T15" fmla="*/ 196 h 393"/>
                <a:gd name="T16" fmla="*/ 198 w 395"/>
                <a:gd name="T17" fmla="*/ 315 h 393"/>
                <a:gd name="T18" fmla="*/ 307 w 395"/>
                <a:gd name="T19" fmla="*/ 19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5" h="393">
                  <a:moveTo>
                    <a:pt x="0" y="196"/>
                  </a:moveTo>
                  <a:cubicBezTo>
                    <a:pt x="0" y="94"/>
                    <a:pt x="74" y="0"/>
                    <a:pt x="198" y="0"/>
                  </a:cubicBezTo>
                  <a:cubicBezTo>
                    <a:pt x="322" y="0"/>
                    <a:pt x="395" y="94"/>
                    <a:pt x="395" y="196"/>
                  </a:cubicBezTo>
                  <a:cubicBezTo>
                    <a:pt x="395" y="299"/>
                    <a:pt x="322" y="393"/>
                    <a:pt x="198" y="393"/>
                  </a:cubicBezTo>
                  <a:cubicBezTo>
                    <a:pt x="74" y="393"/>
                    <a:pt x="0" y="299"/>
                    <a:pt x="0" y="196"/>
                  </a:cubicBezTo>
                  <a:close/>
                  <a:moveTo>
                    <a:pt x="307" y="196"/>
                  </a:moveTo>
                  <a:cubicBezTo>
                    <a:pt x="307" y="135"/>
                    <a:pt x="266" y="78"/>
                    <a:pt x="198" y="78"/>
                  </a:cubicBezTo>
                  <a:cubicBezTo>
                    <a:pt x="130" y="78"/>
                    <a:pt x="89" y="135"/>
                    <a:pt x="89" y="196"/>
                  </a:cubicBezTo>
                  <a:cubicBezTo>
                    <a:pt x="89" y="258"/>
                    <a:pt x="130" y="315"/>
                    <a:pt x="198" y="315"/>
                  </a:cubicBezTo>
                  <a:cubicBezTo>
                    <a:pt x="266" y="315"/>
                    <a:pt x="307" y="258"/>
                    <a:pt x="307"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3A000FAB-E26E-47B7-99B8-176C7A90DD6A}"/>
                </a:ext>
              </a:extLst>
            </p:cNvPr>
            <p:cNvSpPr>
              <a:spLocks/>
            </p:cNvSpPr>
            <p:nvPr userDrawn="1"/>
          </p:nvSpPr>
          <p:spPr bwMode="auto">
            <a:xfrm>
              <a:off x="6062" y="1768"/>
              <a:ext cx="646" cy="778"/>
            </a:xfrm>
            <a:custGeom>
              <a:avLst/>
              <a:gdLst>
                <a:gd name="T0" fmla="*/ 467 w 646"/>
                <a:gd name="T1" fmla="*/ 507 h 778"/>
                <a:gd name="T2" fmla="*/ 467 w 646"/>
                <a:gd name="T3" fmla="*/ 0 h 778"/>
                <a:gd name="T4" fmla="*/ 646 w 646"/>
                <a:gd name="T5" fmla="*/ 0 h 778"/>
                <a:gd name="T6" fmla="*/ 646 w 646"/>
                <a:gd name="T7" fmla="*/ 778 h 778"/>
                <a:gd name="T8" fmla="*/ 459 w 646"/>
                <a:gd name="T9" fmla="*/ 778 h 778"/>
                <a:gd name="T10" fmla="*/ 178 w 646"/>
                <a:gd name="T11" fmla="*/ 277 h 778"/>
                <a:gd name="T12" fmla="*/ 178 w 646"/>
                <a:gd name="T13" fmla="*/ 778 h 778"/>
                <a:gd name="T14" fmla="*/ 0 w 646"/>
                <a:gd name="T15" fmla="*/ 778 h 778"/>
                <a:gd name="T16" fmla="*/ 0 w 646"/>
                <a:gd name="T17" fmla="*/ 0 h 778"/>
                <a:gd name="T18" fmla="*/ 187 w 646"/>
                <a:gd name="T19" fmla="*/ 0 h 778"/>
                <a:gd name="T20" fmla="*/ 467 w 646"/>
                <a:gd name="T21" fmla="*/ 507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6" h="778">
                  <a:moveTo>
                    <a:pt x="467" y="507"/>
                  </a:moveTo>
                  <a:lnTo>
                    <a:pt x="467" y="0"/>
                  </a:lnTo>
                  <a:lnTo>
                    <a:pt x="646" y="0"/>
                  </a:lnTo>
                  <a:lnTo>
                    <a:pt x="646" y="778"/>
                  </a:lnTo>
                  <a:lnTo>
                    <a:pt x="459" y="778"/>
                  </a:lnTo>
                  <a:lnTo>
                    <a:pt x="178" y="277"/>
                  </a:lnTo>
                  <a:lnTo>
                    <a:pt x="178" y="778"/>
                  </a:lnTo>
                  <a:lnTo>
                    <a:pt x="0" y="778"/>
                  </a:lnTo>
                  <a:lnTo>
                    <a:pt x="0" y="0"/>
                  </a:lnTo>
                  <a:lnTo>
                    <a:pt x="187" y="0"/>
                  </a:lnTo>
                  <a:lnTo>
                    <a:pt x="467" y="5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06522592-AC11-4912-A83A-E9A36FD05F9D}"/>
                </a:ext>
              </a:extLst>
            </p:cNvPr>
            <p:cNvSpPr>
              <a:spLocks/>
            </p:cNvSpPr>
            <p:nvPr userDrawn="1"/>
          </p:nvSpPr>
          <p:spPr bwMode="auto">
            <a:xfrm>
              <a:off x="2749" y="2648"/>
              <a:ext cx="530" cy="781"/>
            </a:xfrm>
            <a:custGeom>
              <a:avLst/>
              <a:gdLst>
                <a:gd name="T0" fmla="*/ 175 w 530"/>
                <a:gd name="T1" fmla="*/ 157 h 781"/>
                <a:gd name="T2" fmla="*/ 0 w 530"/>
                <a:gd name="T3" fmla="*/ 157 h 781"/>
                <a:gd name="T4" fmla="*/ 0 w 530"/>
                <a:gd name="T5" fmla="*/ 0 h 781"/>
                <a:gd name="T6" fmla="*/ 530 w 530"/>
                <a:gd name="T7" fmla="*/ 0 h 781"/>
                <a:gd name="T8" fmla="*/ 530 w 530"/>
                <a:gd name="T9" fmla="*/ 157 h 781"/>
                <a:gd name="T10" fmla="*/ 355 w 530"/>
                <a:gd name="T11" fmla="*/ 157 h 781"/>
                <a:gd name="T12" fmla="*/ 355 w 530"/>
                <a:gd name="T13" fmla="*/ 781 h 781"/>
                <a:gd name="T14" fmla="*/ 175 w 530"/>
                <a:gd name="T15" fmla="*/ 781 h 781"/>
                <a:gd name="T16" fmla="*/ 175 w 530"/>
                <a:gd name="T17" fmla="*/ 157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0" h="781">
                  <a:moveTo>
                    <a:pt x="175" y="157"/>
                  </a:moveTo>
                  <a:lnTo>
                    <a:pt x="0" y="157"/>
                  </a:lnTo>
                  <a:lnTo>
                    <a:pt x="0" y="0"/>
                  </a:lnTo>
                  <a:lnTo>
                    <a:pt x="530" y="0"/>
                  </a:lnTo>
                  <a:lnTo>
                    <a:pt x="530" y="157"/>
                  </a:lnTo>
                  <a:lnTo>
                    <a:pt x="355" y="157"/>
                  </a:lnTo>
                  <a:lnTo>
                    <a:pt x="355" y="781"/>
                  </a:lnTo>
                  <a:lnTo>
                    <a:pt x="175" y="781"/>
                  </a:lnTo>
                  <a:lnTo>
                    <a:pt x="17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9A8D9877-9CD9-475E-BFCC-E1FB7281D1C6}"/>
                </a:ext>
              </a:extLst>
            </p:cNvPr>
            <p:cNvSpPr>
              <a:spLocks noEditPoints="1"/>
            </p:cNvSpPr>
            <p:nvPr userDrawn="1"/>
          </p:nvSpPr>
          <p:spPr bwMode="auto">
            <a:xfrm>
              <a:off x="3370" y="2648"/>
              <a:ext cx="609" cy="781"/>
            </a:xfrm>
            <a:custGeom>
              <a:avLst/>
              <a:gdLst>
                <a:gd name="T0" fmla="*/ 0 w 293"/>
                <a:gd name="T1" fmla="*/ 0 h 374"/>
                <a:gd name="T2" fmla="*/ 157 w 293"/>
                <a:gd name="T3" fmla="*/ 0 h 374"/>
                <a:gd name="T4" fmla="*/ 293 w 293"/>
                <a:gd name="T5" fmla="*/ 135 h 374"/>
                <a:gd name="T6" fmla="*/ 219 w 293"/>
                <a:gd name="T7" fmla="*/ 256 h 374"/>
                <a:gd name="T8" fmla="*/ 293 w 293"/>
                <a:gd name="T9" fmla="*/ 374 h 374"/>
                <a:gd name="T10" fmla="*/ 193 w 293"/>
                <a:gd name="T11" fmla="*/ 374 h 374"/>
                <a:gd name="T12" fmla="*/ 127 w 293"/>
                <a:gd name="T13" fmla="*/ 270 h 374"/>
                <a:gd name="T14" fmla="*/ 86 w 293"/>
                <a:gd name="T15" fmla="*/ 270 h 374"/>
                <a:gd name="T16" fmla="*/ 86 w 293"/>
                <a:gd name="T17" fmla="*/ 374 h 374"/>
                <a:gd name="T18" fmla="*/ 0 w 293"/>
                <a:gd name="T19" fmla="*/ 374 h 374"/>
                <a:gd name="T20" fmla="*/ 0 w 293"/>
                <a:gd name="T21" fmla="*/ 0 h 374"/>
                <a:gd name="T22" fmla="*/ 205 w 293"/>
                <a:gd name="T23" fmla="*/ 135 h 374"/>
                <a:gd name="T24" fmla="*/ 146 w 293"/>
                <a:gd name="T25" fmla="*/ 71 h 374"/>
                <a:gd name="T26" fmla="*/ 86 w 293"/>
                <a:gd name="T27" fmla="*/ 71 h 374"/>
                <a:gd name="T28" fmla="*/ 86 w 293"/>
                <a:gd name="T29" fmla="*/ 200 h 374"/>
                <a:gd name="T30" fmla="*/ 146 w 293"/>
                <a:gd name="T31" fmla="*/ 200 h 374"/>
                <a:gd name="T32" fmla="*/ 205 w 293"/>
                <a:gd name="T33" fmla="*/ 13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3" h="374">
                  <a:moveTo>
                    <a:pt x="0" y="0"/>
                  </a:moveTo>
                  <a:cubicBezTo>
                    <a:pt x="157" y="0"/>
                    <a:pt x="157" y="0"/>
                    <a:pt x="157" y="0"/>
                  </a:cubicBezTo>
                  <a:cubicBezTo>
                    <a:pt x="239" y="0"/>
                    <a:pt x="293" y="63"/>
                    <a:pt x="293" y="135"/>
                  </a:cubicBezTo>
                  <a:cubicBezTo>
                    <a:pt x="293" y="188"/>
                    <a:pt x="265" y="234"/>
                    <a:pt x="219" y="256"/>
                  </a:cubicBezTo>
                  <a:cubicBezTo>
                    <a:pt x="293" y="374"/>
                    <a:pt x="293" y="374"/>
                    <a:pt x="293" y="374"/>
                  </a:cubicBezTo>
                  <a:cubicBezTo>
                    <a:pt x="193" y="374"/>
                    <a:pt x="193" y="374"/>
                    <a:pt x="193" y="374"/>
                  </a:cubicBezTo>
                  <a:cubicBezTo>
                    <a:pt x="127" y="270"/>
                    <a:pt x="127" y="270"/>
                    <a:pt x="127" y="270"/>
                  </a:cubicBezTo>
                  <a:cubicBezTo>
                    <a:pt x="86" y="270"/>
                    <a:pt x="86" y="270"/>
                    <a:pt x="86" y="270"/>
                  </a:cubicBezTo>
                  <a:cubicBezTo>
                    <a:pt x="86" y="374"/>
                    <a:pt x="86" y="374"/>
                    <a:pt x="86" y="374"/>
                  </a:cubicBezTo>
                  <a:cubicBezTo>
                    <a:pt x="0" y="374"/>
                    <a:pt x="0" y="374"/>
                    <a:pt x="0" y="374"/>
                  </a:cubicBezTo>
                  <a:lnTo>
                    <a:pt x="0" y="0"/>
                  </a:lnTo>
                  <a:close/>
                  <a:moveTo>
                    <a:pt x="205" y="135"/>
                  </a:moveTo>
                  <a:cubicBezTo>
                    <a:pt x="205" y="101"/>
                    <a:pt x="182" y="71"/>
                    <a:pt x="146" y="71"/>
                  </a:cubicBezTo>
                  <a:cubicBezTo>
                    <a:pt x="86" y="71"/>
                    <a:pt x="86" y="71"/>
                    <a:pt x="86" y="71"/>
                  </a:cubicBezTo>
                  <a:cubicBezTo>
                    <a:pt x="86" y="200"/>
                    <a:pt x="86" y="200"/>
                    <a:pt x="86" y="200"/>
                  </a:cubicBezTo>
                  <a:cubicBezTo>
                    <a:pt x="146" y="200"/>
                    <a:pt x="146" y="200"/>
                    <a:pt x="146" y="200"/>
                  </a:cubicBezTo>
                  <a:cubicBezTo>
                    <a:pt x="182" y="200"/>
                    <a:pt x="205" y="170"/>
                    <a:pt x="205" y="1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09656753-3EA7-448B-89CD-4A8B5846964C}"/>
                </a:ext>
              </a:extLst>
            </p:cNvPr>
            <p:cNvSpPr>
              <a:spLocks/>
            </p:cNvSpPr>
            <p:nvPr userDrawn="1"/>
          </p:nvSpPr>
          <p:spPr bwMode="auto">
            <a:xfrm>
              <a:off x="4096" y="2648"/>
              <a:ext cx="471" cy="781"/>
            </a:xfrm>
            <a:custGeom>
              <a:avLst/>
              <a:gdLst>
                <a:gd name="T0" fmla="*/ 178 w 471"/>
                <a:gd name="T1" fmla="*/ 146 h 781"/>
                <a:gd name="T2" fmla="*/ 178 w 471"/>
                <a:gd name="T3" fmla="*/ 324 h 781"/>
                <a:gd name="T4" fmla="*/ 471 w 471"/>
                <a:gd name="T5" fmla="*/ 324 h 781"/>
                <a:gd name="T6" fmla="*/ 471 w 471"/>
                <a:gd name="T7" fmla="*/ 464 h 781"/>
                <a:gd name="T8" fmla="*/ 178 w 471"/>
                <a:gd name="T9" fmla="*/ 464 h 781"/>
                <a:gd name="T10" fmla="*/ 178 w 471"/>
                <a:gd name="T11" fmla="*/ 637 h 781"/>
                <a:gd name="T12" fmla="*/ 471 w 471"/>
                <a:gd name="T13" fmla="*/ 637 h 781"/>
                <a:gd name="T14" fmla="*/ 471 w 471"/>
                <a:gd name="T15" fmla="*/ 781 h 781"/>
                <a:gd name="T16" fmla="*/ 0 w 471"/>
                <a:gd name="T17" fmla="*/ 781 h 781"/>
                <a:gd name="T18" fmla="*/ 0 w 471"/>
                <a:gd name="T19" fmla="*/ 0 h 781"/>
                <a:gd name="T20" fmla="*/ 471 w 471"/>
                <a:gd name="T21" fmla="*/ 0 h 781"/>
                <a:gd name="T22" fmla="*/ 471 w 471"/>
                <a:gd name="T23" fmla="*/ 146 h 781"/>
                <a:gd name="T24" fmla="*/ 178 w 471"/>
                <a:gd name="T25" fmla="*/ 146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1" h="781">
                  <a:moveTo>
                    <a:pt x="178" y="146"/>
                  </a:moveTo>
                  <a:lnTo>
                    <a:pt x="178" y="324"/>
                  </a:lnTo>
                  <a:lnTo>
                    <a:pt x="471" y="324"/>
                  </a:lnTo>
                  <a:lnTo>
                    <a:pt x="471" y="464"/>
                  </a:lnTo>
                  <a:lnTo>
                    <a:pt x="178" y="464"/>
                  </a:lnTo>
                  <a:lnTo>
                    <a:pt x="178" y="637"/>
                  </a:lnTo>
                  <a:lnTo>
                    <a:pt x="471" y="637"/>
                  </a:lnTo>
                  <a:lnTo>
                    <a:pt x="471" y="781"/>
                  </a:lnTo>
                  <a:lnTo>
                    <a:pt x="0" y="781"/>
                  </a:lnTo>
                  <a:lnTo>
                    <a:pt x="0" y="0"/>
                  </a:lnTo>
                  <a:lnTo>
                    <a:pt x="471" y="0"/>
                  </a:lnTo>
                  <a:lnTo>
                    <a:pt x="471" y="146"/>
                  </a:lnTo>
                  <a:lnTo>
                    <a:pt x="178"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E3FAF1B9-48B1-4B1C-8168-86A0A2432912}"/>
                </a:ext>
              </a:extLst>
            </p:cNvPr>
            <p:cNvSpPr>
              <a:spLocks/>
            </p:cNvSpPr>
            <p:nvPr userDrawn="1"/>
          </p:nvSpPr>
          <p:spPr bwMode="auto">
            <a:xfrm>
              <a:off x="4709" y="2648"/>
              <a:ext cx="646" cy="781"/>
            </a:xfrm>
            <a:custGeom>
              <a:avLst/>
              <a:gdLst>
                <a:gd name="T0" fmla="*/ 467 w 646"/>
                <a:gd name="T1" fmla="*/ 509 h 781"/>
                <a:gd name="T2" fmla="*/ 467 w 646"/>
                <a:gd name="T3" fmla="*/ 0 h 781"/>
                <a:gd name="T4" fmla="*/ 646 w 646"/>
                <a:gd name="T5" fmla="*/ 0 h 781"/>
                <a:gd name="T6" fmla="*/ 646 w 646"/>
                <a:gd name="T7" fmla="*/ 781 h 781"/>
                <a:gd name="T8" fmla="*/ 459 w 646"/>
                <a:gd name="T9" fmla="*/ 781 h 781"/>
                <a:gd name="T10" fmla="*/ 181 w 646"/>
                <a:gd name="T11" fmla="*/ 280 h 781"/>
                <a:gd name="T12" fmla="*/ 181 w 646"/>
                <a:gd name="T13" fmla="*/ 781 h 781"/>
                <a:gd name="T14" fmla="*/ 0 w 646"/>
                <a:gd name="T15" fmla="*/ 781 h 781"/>
                <a:gd name="T16" fmla="*/ 0 w 646"/>
                <a:gd name="T17" fmla="*/ 0 h 781"/>
                <a:gd name="T18" fmla="*/ 187 w 646"/>
                <a:gd name="T19" fmla="*/ 0 h 781"/>
                <a:gd name="T20" fmla="*/ 467 w 646"/>
                <a:gd name="T21" fmla="*/ 509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6" h="781">
                  <a:moveTo>
                    <a:pt x="467" y="509"/>
                  </a:moveTo>
                  <a:lnTo>
                    <a:pt x="467" y="0"/>
                  </a:lnTo>
                  <a:lnTo>
                    <a:pt x="646" y="0"/>
                  </a:lnTo>
                  <a:lnTo>
                    <a:pt x="646" y="781"/>
                  </a:lnTo>
                  <a:lnTo>
                    <a:pt x="459" y="781"/>
                  </a:lnTo>
                  <a:lnTo>
                    <a:pt x="181" y="280"/>
                  </a:lnTo>
                  <a:lnTo>
                    <a:pt x="181" y="781"/>
                  </a:lnTo>
                  <a:lnTo>
                    <a:pt x="0" y="781"/>
                  </a:lnTo>
                  <a:lnTo>
                    <a:pt x="0" y="0"/>
                  </a:lnTo>
                  <a:lnTo>
                    <a:pt x="187" y="0"/>
                  </a:lnTo>
                  <a:lnTo>
                    <a:pt x="467" y="5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B0C02E28-62F9-4DD6-AF7B-B9150DD61799}"/>
                </a:ext>
              </a:extLst>
            </p:cNvPr>
            <p:cNvSpPr>
              <a:spLocks noEditPoints="1"/>
            </p:cNvSpPr>
            <p:nvPr userDrawn="1"/>
          </p:nvSpPr>
          <p:spPr bwMode="auto">
            <a:xfrm>
              <a:off x="5503" y="2648"/>
              <a:ext cx="688" cy="781"/>
            </a:xfrm>
            <a:custGeom>
              <a:avLst/>
              <a:gdLst>
                <a:gd name="T0" fmla="*/ 137 w 331"/>
                <a:gd name="T1" fmla="*/ 0 h 374"/>
                <a:gd name="T2" fmla="*/ 331 w 331"/>
                <a:gd name="T3" fmla="*/ 187 h 374"/>
                <a:gd name="T4" fmla="*/ 137 w 331"/>
                <a:gd name="T5" fmla="*/ 374 h 374"/>
                <a:gd name="T6" fmla="*/ 0 w 331"/>
                <a:gd name="T7" fmla="*/ 374 h 374"/>
                <a:gd name="T8" fmla="*/ 0 w 331"/>
                <a:gd name="T9" fmla="*/ 0 h 374"/>
                <a:gd name="T10" fmla="*/ 137 w 331"/>
                <a:gd name="T11" fmla="*/ 0 h 374"/>
                <a:gd name="T12" fmla="*/ 87 w 331"/>
                <a:gd name="T13" fmla="*/ 75 h 374"/>
                <a:gd name="T14" fmla="*/ 87 w 331"/>
                <a:gd name="T15" fmla="*/ 299 h 374"/>
                <a:gd name="T16" fmla="*/ 133 w 331"/>
                <a:gd name="T17" fmla="*/ 299 h 374"/>
                <a:gd name="T18" fmla="*/ 243 w 331"/>
                <a:gd name="T19" fmla="*/ 187 h 374"/>
                <a:gd name="T20" fmla="*/ 133 w 331"/>
                <a:gd name="T21" fmla="*/ 75 h 374"/>
                <a:gd name="T22" fmla="*/ 87 w 331"/>
                <a:gd name="T23" fmla="*/ 7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374">
                  <a:moveTo>
                    <a:pt x="137" y="0"/>
                  </a:moveTo>
                  <a:cubicBezTo>
                    <a:pt x="261" y="0"/>
                    <a:pt x="331" y="92"/>
                    <a:pt x="331" y="187"/>
                  </a:cubicBezTo>
                  <a:cubicBezTo>
                    <a:pt x="331" y="283"/>
                    <a:pt x="262" y="374"/>
                    <a:pt x="137" y="374"/>
                  </a:cubicBezTo>
                  <a:cubicBezTo>
                    <a:pt x="0" y="374"/>
                    <a:pt x="0" y="374"/>
                    <a:pt x="0" y="374"/>
                  </a:cubicBezTo>
                  <a:cubicBezTo>
                    <a:pt x="0" y="0"/>
                    <a:pt x="0" y="0"/>
                    <a:pt x="0" y="0"/>
                  </a:cubicBezTo>
                  <a:lnTo>
                    <a:pt x="137" y="0"/>
                  </a:lnTo>
                  <a:close/>
                  <a:moveTo>
                    <a:pt x="87" y="75"/>
                  </a:moveTo>
                  <a:cubicBezTo>
                    <a:pt x="87" y="299"/>
                    <a:pt x="87" y="299"/>
                    <a:pt x="87" y="299"/>
                  </a:cubicBezTo>
                  <a:cubicBezTo>
                    <a:pt x="133" y="299"/>
                    <a:pt x="133" y="299"/>
                    <a:pt x="133" y="299"/>
                  </a:cubicBezTo>
                  <a:cubicBezTo>
                    <a:pt x="203" y="299"/>
                    <a:pt x="243" y="245"/>
                    <a:pt x="243" y="187"/>
                  </a:cubicBezTo>
                  <a:cubicBezTo>
                    <a:pt x="243" y="129"/>
                    <a:pt x="203" y="75"/>
                    <a:pt x="133" y="75"/>
                  </a:cubicBezTo>
                  <a:lnTo>
                    <a:pt x="87" y="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16">
              <a:extLst>
                <a:ext uri="{FF2B5EF4-FFF2-40B4-BE49-F238E27FC236}">
                  <a16:creationId xmlns:a16="http://schemas.microsoft.com/office/drawing/2014/main" id="{6F89266F-7730-4DDB-8988-64F014060B05}"/>
                </a:ext>
              </a:extLst>
            </p:cNvPr>
            <p:cNvSpPr>
              <a:spLocks noChangeArrowheads="1"/>
            </p:cNvSpPr>
            <p:nvPr userDrawn="1"/>
          </p:nvSpPr>
          <p:spPr bwMode="auto">
            <a:xfrm>
              <a:off x="6238" y="3216"/>
              <a:ext cx="223" cy="22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3" name="Group 152">
            <a:extLst>
              <a:ext uri="{FF2B5EF4-FFF2-40B4-BE49-F238E27FC236}">
                <a16:creationId xmlns:a16="http://schemas.microsoft.com/office/drawing/2014/main" id="{E7E8919B-C19B-45A1-818D-5C3F2781D9E1}"/>
              </a:ext>
            </a:extLst>
          </p:cNvPr>
          <p:cNvGrpSpPr/>
          <p:nvPr userDrawn="1"/>
        </p:nvGrpSpPr>
        <p:grpSpPr>
          <a:xfrm>
            <a:off x="5234009" y="6111897"/>
            <a:ext cx="4168791" cy="1166817"/>
            <a:chOff x="5234009" y="6111897"/>
            <a:chExt cx="4168791" cy="1166817"/>
          </a:xfrm>
        </p:grpSpPr>
        <p:sp>
          <p:nvSpPr>
            <p:cNvPr id="55" name="Freeform 20">
              <a:extLst>
                <a:ext uri="{FF2B5EF4-FFF2-40B4-BE49-F238E27FC236}">
                  <a16:creationId xmlns:a16="http://schemas.microsoft.com/office/drawing/2014/main" id="{D3E9D280-D0E6-464E-88A0-7C066C79014B}"/>
                </a:ext>
              </a:extLst>
            </p:cNvPr>
            <p:cNvSpPr>
              <a:spLocks/>
            </p:cNvSpPr>
            <p:nvPr userDrawn="1"/>
          </p:nvSpPr>
          <p:spPr bwMode="auto">
            <a:xfrm>
              <a:off x="5234009" y="6111897"/>
              <a:ext cx="125413" cy="179388"/>
            </a:xfrm>
            <a:custGeom>
              <a:avLst/>
              <a:gdLst>
                <a:gd name="T0" fmla="*/ 15 w 79"/>
                <a:gd name="T1" fmla="*/ 63 h 113"/>
                <a:gd name="T2" fmla="*/ 15 w 79"/>
                <a:gd name="T3" fmla="*/ 113 h 113"/>
                <a:gd name="T4" fmla="*/ 0 w 79"/>
                <a:gd name="T5" fmla="*/ 113 h 113"/>
                <a:gd name="T6" fmla="*/ 0 w 79"/>
                <a:gd name="T7" fmla="*/ 0 h 113"/>
                <a:gd name="T8" fmla="*/ 15 w 79"/>
                <a:gd name="T9" fmla="*/ 0 h 113"/>
                <a:gd name="T10" fmla="*/ 15 w 79"/>
                <a:gd name="T11" fmla="*/ 52 h 113"/>
                <a:gd name="T12" fmla="*/ 60 w 79"/>
                <a:gd name="T13" fmla="*/ 0 h 113"/>
                <a:gd name="T14" fmla="*/ 79 w 79"/>
                <a:gd name="T15" fmla="*/ 0 h 113"/>
                <a:gd name="T16" fmla="*/ 29 w 79"/>
                <a:gd name="T17" fmla="*/ 56 h 113"/>
                <a:gd name="T18" fmla="*/ 79 w 79"/>
                <a:gd name="T19" fmla="*/ 113 h 113"/>
                <a:gd name="T20" fmla="*/ 60 w 79"/>
                <a:gd name="T21" fmla="*/ 113 h 113"/>
                <a:gd name="T22" fmla="*/ 15 w 79"/>
                <a:gd name="T23" fmla="*/ 6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113">
                  <a:moveTo>
                    <a:pt x="15" y="63"/>
                  </a:moveTo>
                  <a:lnTo>
                    <a:pt x="15" y="113"/>
                  </a:lnTo>
                  <a:lnTo>
                    <a:pt x="0" y="113"/>
                  </a:lnTo>
                  <a:lnTo>
                    <a:pt x="0" y="0"/>
                  </a:lnTo>
                  <a:lnTo>
                    <a:pt x="15" y="0"/>
                  </a:lnTo>
                  <a:lnTo>
                    <a:pt x="15" y="52"/>
                  </a:lnTo>
                  <a:lnTo>
                    <a:pt x="60" y="0"/>
                  </a:lnTo>
                  <a:lnTo>
                    <a:pt x="79" y="0"/>
                  </a:lnTo>
                  <a:lnTo>
                    <a:pt x="29" y="56"/>
                  </a:lnTo>
                  <a:lnTo>
                    <a:pt x="79" y="113"/>
                  </a:lnTo>
                  <a:lnTo>
                    <a:pt x="60" y="113"/>
                  </a:lnTo>
                  <a:lnTo>
                    <a:pt x="15"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1">
              <a:extLst>
                <a:ext uri="{FF2B5EF4-FFF2-40B4-BE49-F238E27FC236}">
                  <a16:creationId xmlns:a16="http://schemas.microsoft.com/office/drawing/2014/main" id="{5D0DCB96-5E53-4FF9-AC53-1CC060B80221}"/>
                </a:ext>
              </a:extLst>
            </p:cNvPr>
            <p:cNvSpPr>
              <a:spLocks noEditPoints="1"/>
            </p:cNvSpPr>
            <p:nvPr userDrawn="1"/>
          </p:nvSpPr>
          <p:spPr bwMode="auto">
            <a:xfrm>
              <a:off x="5359422" y="6172222"/>
              <a:ext cx="112713" cy="122238"/>
            </a:xfrm>
            <a:custGeom>
              <a:avLst/>
              <a:gdLst>
                <a:gd name="T0" fmla="*/ 7 w 34"/>
                <a:gd name="T1" fmla="*/ 20 h 37"/>
                <a:gd name="T2" fmla="*/ 18 w 34"/>
                <a:gd name="T3" fmla="*/ 31 h 37"/>
                <a:gd name="T4" fmla="*/ 26 w 34"/>
                <a:gd name="T5" fmla="*/ 26 h 37"/>
                <a:gd name="T6" fmla="*/ 33 w 34"/>
                <a:gd name="T7" fmla="*/ 26 h 37"/>
                <a:gd name="T8" fmla="*/ 18 w 34"/>
                <a:gd name="T9" fmla="*/ 37 h 37"/>
                <a:gd name="T10" fmla="*/ 0 w 34"/>
                <a:gd name="T11" fmla="*/ 19 h 37"/>
                <a:gd name="T12" fmla="*/ 17 w 34"/>
                <a:gd name="T13" fmla="*/ 0 h 37"/>
                <a:gd name="T14" fmla="*/ 34 w 34"/>
                <a:gd name="T15" fmla="*/ 16 h 37"/>
                <a:gd name="T16" fmla="*/ 33 w 34"/>
                <a:gd name="T17" fmla="*/ 20 h 37"/>
                <a:gd name="T18" fmla="*/ 7 w 34"/>
                <a:gd name="T19" fmla="*/ 20 h 37"/>
                <a:gd name="T20" fmla="*/ 7 w 34"/>
                <a:gd name="T21" fmla="*/ 15 h 37"/>
                <a:gd name="T22" fmla="*/ 27 w 34"/>
                <a:gd name="T23" fmla="*/ 15 h 37"/>
                <a:gd name="T24" fmla="*/ 17 w 34"/>
                <a:gd name="T25" fmla="*/ 5 h 37"/>
                <a:gd name="T26" fmla="*/ 7 w 34"/>
                <a:gd name="T2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7">
                  <a:moveTo>
                    <a:pt x="7" y="20"/>
                  </a:moveTo>
                  <a:cubicBezTo>
                    <a:pt x="7" y="26"/>
                    <a:pt x="10" y="31"/>
                    <a:pt x="18" y="31"/>
                  </a:cubicBezTo>
                  <a:cubicBezTo>
                    <a:pt x="23" y="31"/>
                    <a:pt x="25" y="29"/>
                    <a:pt x="26" y="26"/>
                  </a:cubicBezTo>
                  <a:cubicBezTo>
                    <a:pt x="33" y="26"/>
                    <a:pt x="33" y="26"/>
                    <a:pt x="33" y="26"/>
                  </a:cubicBezTo>
                  <a:cubicBezTo>
                    <a:pt x="32" y="32"/>
                    <a:pt x="26" y="37"/>
                    <a:pt x="18" y="37"/>
                  </a:cubicBezTo>
                  <a:cubicBezTo>
                    <a:pt x="6" y="37"/>
                    <a:pt x="0" y="29"/>
                    <a:pt x="0" y="19"/>
                  </a:cubicBezTo>
                  <a:cubicBezTo>
                    <a:pt x="0" y="8"/>
                    <a:pt x="6" y="0"/>
                    <a:pt x="17" y="0"/>
                  </a:cubicBezTo>
                  <a:cubicBezTo>
                    <a:pt x="26" y="0"/>
                    <a:pt x="34" y="7"/>
                    <a:pt x="34" y="16"/>
                  </a:cubicBezTo>
                  <a:cubicBezTo>
                    <a:pt x="34" y="17"/>
                    <a:pt x="34" y="19"/>
                    <a:pt x="33" y="20"/>
                  </a:cubicBezTo>
                  <a:lnTo>
                    <a:pt x="7" y="20"/>
                  </a:lnTo>
                  <a:close/>
                  <a:moveTo>
                    <a:pt x="7" y="15"/>
                  </a:moveTo>
                  <a:cubicBezTo>
                    <a:pt x="27" y="15"/>
                    <a:pt x="27" y="15"/>
                    <a:pt x="27" y="15"/>
                  </a:cubicBezTo>
                  <a:cubicBezTo>
                    <a:pt x="27" y="9"/>
                    <a:pt x="23" y="5"/>
                    <a:pt x="17" y="5"/>
                  </a:cubicBezTo>
                  <a:cubicBezTo>
                    <a:pt x="11" y="5"/>
                    <a:pt x="7" y="9"/>
                    <a:pt x="7"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2">
              <a:extLst>
                <a:ext uri="{FF2B5EF4-FFF2-40B4-BE49-F238E27FC236}">
                  <a16:creationId xmlns:a16="http://schemas.microsoft.com/office/drawing/2014/main" id="{26D51314-1F55-47D3-9FEE-D96BA2721DF1}"/>
                </a:ext>
              </a:extLst>
            </p:cNvPr>
            <p:cNvSpPr>
              <a:spLocks noEditPoints="1"/>
            </p:cNvSpPr>
            <p:nvPr userDrawn="1"/>
          </p:nvSpPr>
          <p:spPr bwMode="auto">
            <a:xfrm>
              <a:off x="5494360" y="6172222"/>
              <a:ext cx="109538" cy="122238"/>
            </a:xfrm>
            <a:custGeom>
              <a:avLst/>
              <a:gdLst>
                <a:gd name="T0" fmla="*/ 6 w 33"/>
                <a:gd name="T1" fmla="*/ 20 h 37"/>
                <a:gd name="T2" fmla="*/ 17 w 33"/>
                <a:gd name="T3" fmla="*/ 31 h 37"/>
                <a:gd name="T4" fmla="*/ 26 w 33"/>
                <a:gd name="T5" fmla="*/ 26 h 37"/>
                <a:gd name="T6" fmla="*/ 33 w 33"/>
                <a:gd name="T7" fmla="*/ 26 h 37"/>
                <a:gd name="T8" fmla="*/ 17 w 33"/>
                <a:gd name="T9" fmla="*/ 37 h 37"/>
                <a:gd name="T10" fmla="*/ 0 w 33"/>
                <a:gd name="T11" fmla="*/ 19 h 37"/>
                <a:gd name="T12" fmla="*/ 17 w 33"/>
                <a:gd name="T13" fmla="*/ 0 h 37"/>
                <a:gd name="T14" fmla="*/ 33 w 33"/>
                <a:gd name="T15" fmla="*/ 16 h 37"/>
                <a:gd name="T16" fmla="*/ 33 w 33"/>
                <a:gd name="T17" fmla="*/ 20 h 37"/>
                <a:gd name="T18" fmla="*/ 6 w 33"/>
                <a:gd name="T19" fmla="*/ 20 h 37"/>
                <a:gd name="T20" fmla="*/ 6 w 33"/>
                <a:gd name="T21" fmla="*/ 15 h 37"/>
                <a:gd name="T22" fmla="*/ 26 w 33"/>
                <a:gd name="T23" fmla="*/ 15 h 37"/>
                <a:gd name="T24" fmla="*/ 17 w 33"/>
                <a:gd name="T25" fmla="*/ 5 h 37"/>
                <a:gd name="T26" fmla="*/ 6 w 33"/>
                <a:gd name="T2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7">
                  <a:moveTo>
                    <a:pt x="6" y="20"/>
                  </a:moveTo>
                  <a:cubicBezTo>
                    <a:pt x="6" y="26"/>
                    <a:pt x="9" y="31"/>
                    <a:pt x="17" y="31"/>
                  </a:cubicBezTo>
                  <a:cubicBezTo>
                    <a:pt x="22" y="31"/>
                    <a:pt x="25" y="29"/>
                    <a:pt x="26" y="26"/>
                  </a:cubicBezTo>
                  <a:cubicBezTo>
                    <a:pt x="33" y="26"/>
                    <a:pt x="33" y="26"/>
                    <a:pt x="33" y="26"/>
                  </a:cubicBezTo>
                  <a:cubicBezTo>
                    <a:pt x="31" y="32"/>
                    <a:pt x="26" y="37"/>
                    <a:pt x="17" y="37"/>
                  </a:cubicBezTo>
                  <a:cubicBezTo>
                    <a:pt x="5" y="37"/>
                    <a:pt x="0" y="29"/>
                    <a:pt x="0" y="19"/>
                  </a:cubicBezTo>
                  <a:cubicBezTo>
                    <a:pt x="0" y="8"/>
                    <a:pt x="6" y="0"/>
                    <a:pt x="17" y="0"/>
                  </a:cubicBezTo>
                  <a:cubicBezTo>
                    <a:pt x="26" y="0"/>
                    <a:pt x="33" y="7"/>
                    <a:pt x="33" y="16"/>
                  </a:cubicBezTo>
                  <a:cubicBezTo>
                    <a:pt x="33" y="17"/>
                    <a:pt x="33" y="19"/>
                    <a:pt x="33" y="20"/>
                  </a:cubicBezTo>
                  <a:lnTo>
                    <a:pt x="6" y="20"/>
                  </a:lnTo>
                  <a:close/>
                  <a:moveTo>
                    <a:pt x="6" y="15"/>
                  </a:moveTo>
                  <a:cubicBezTo>
                    <a:pt x="26" y="15"/>
                    <a:pt x="26" y="15"/>
                    <a:pt x="26" y="15"/>
                  </a:cubicBezTo>
                  <a:cubicBezTo>
                    <a:pt x="26" y="9"/>
                    <a:pt x="22" y="5"/>
                    <a:pt x="17" y="5"/>
                  </a:cubicBezTo>
                  <a:cubicBezTo>
                    <a:pt x="11" y="5"/>
                    <a:pt x="6" y="9"/>
                    <a:pt x="6"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3">
              <a:extLst>
                <a:ext uri="{FF2B5EF4-FFF2-40B4-BE49-F238E27FC236}">
                  <a16:creationId xmlns:a16="http://schemas.microsoft.com/office/drawing/2014/main" id="{46315BCA-D0D2-48A4-9FC5-668B33AF2699}"/>
                </a:ext>
              </a:extLst>
            </p:cNvPr>
            <p:cNvSpPr>
              <a:spLocks noEditPoints="1"/>
            </p:cNvSpPr>
            <p:nvPr userDrawn="1"/>
          </p:nvSpPr>
          <p:spPr bwMode="auto">
            <a:xfrm>
              <a:off x="5637236" y="6172222"/>
              <a:ext cx="119063" cy="182563"/>
            </a:xfrm>
            <a:custGeom>
              <a:avLst/>
              <a:gdLst>
                <a:gd name="T0" fmla="*/ 6 w 36"/>
                <a:gd name="T1" fmla="*/ 7 h 55"/>
                <a:gd name="T2" fmla="*/ 18 w 36"/>
                <a:gd name="T3" fmla="*/ 0 h 55"/>
                <a:gd name="T4" fmla="*/ 36 w 36"/>
                <a:gd name="T5" fmla="*/ 19 h 55"/>
                <a:gd name="T6" fmla="*/ 18 w 36"/>
                <a:gd name="T7" fmla="*/ 37 h 55"/>
                <a:gd name="T8" fmla="*/ 6 w 36"/>
                <a:gd name="T9" fmla="*/ 30 h 55"/>
                <a:gd name="T10" fmla="*/ 6 w 36"/>
                <a:gd name="T11" fmla="*/ 55 h 55"/>
                <a:gd name="T12" fmla="*/ 0 w 36"/>
                <a:gd name="T13" fmla="*/ 55 h 55"/>
                <a:gd name="T14" fmla="*/ 0 w 36"/>
                <a:gd name="T15" fmla="*/ 1 h 55"/>
                <a:gd name="T16" fmla="*/ 6 w 36"/>
                <a:gd name="T17" fmla="*/ 1 h 55"/>
                <a:gd name="T18" fmla="*/ 6 w 36"/>
                <a:gd name="T19" fmla="*/ 7 h 55"/>
                <a:gd name="T20" fmla="*/ 6 w 36"/>
                <a:gd name="T21" fmla="*/ 19 h 55"/>
                <a:gd name="T22" fmla="*/ 18 w 36"/>
                <a:gd name="T23" fmla="*/ 31 h 55"/>
                <a:gd name="T24" fmla="*/ 30 w 36"/>
                <a:gd name="T25" fmla="*/ 19 h 55"/>
                <a:gd name="T26" fmla="*/ 18 w 36"/>
                <a:gd name="T27" fmla="*/ 6 h 55"/>
                <a:gd name="T28" fmla="*/ 6 w 36"/>
                <a:gd name="T29" fmla="*/ 1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5">
                  <a:moveTo>
                    <a:pt x="6" y="7"/>
                  </a:moveTo>
                  <a:cubicBezTo>
                    <a:pt x="9" y="3"/>
                    <a:pt x="13" y="0"/>
                    <a:pt x="18" y="0"/>
                  </a:cubicBezTo>
                  <a:cubicBezTo>
                    <a:pt x="29" y="0"/>
                    <a:pt x="36" y="9"/>
                    <a:pt x="36" y="19"/>
                  </a:cubicBezTo>
                  <a:cubicBezTo>
                    <a:pt x="36" y="29"/>
                    <a:pt x="29" y="37"/>
                    <a:pt x="18" y="37"/>
                  </a:cubicBezTo>
                  <a:cubicBezTo>
                    <a:pt x="13" y="37"/>
                    <a:pt x="9" y="34"/>
                    <a:pt x="6" y="30"/>
                  </a:cubicBezTo>
                  <a:cubicBezTo>
                    <a:pt x="6" y="55"/>
                    <a:pt x="6" y="55"/>
                    <a:pt x="6" y="55"/>
                  </a:cubicBezTo>
                  <a:cubicBezTo>
                    <a:pt x="0" y="55"/>
                    <a:pt x="0" y="55"/>
                    <a:pt x="0" y="55"/>
                  </a:cubicBezTo>
                  <a:cubicBezTo>
                    <a:pt x="0" y="1"/>
                    <a:pt x="0" y="1"/>
                    <a:pt x="0" y="1"/>
                  </a:cubicBezTo>
                  <a:cubicBezTo>
                    <a:pt x="6" y="1"/>
                    <a:pt x="6" y="1"/>
                    <a:pt x="6" y="1"/>
                  </a:cubicBezTo>
                  <a:lnTo>
                    <a:pt x="6" y="7"/>
                  </a:lnTo>
                  <a:close/>
                  <a:moveTo>
                    <a:pt x="6" y="19"/>
                  </a:moveTo>
                  <a:cubicBezTo>
                    <a:pt x="6" y="25"/>
                    <a:pt x="11" y="31"/>
                    <a:pt x="18" y="31"/>
                  </a:cubicBezTo>
                  <a:cubicBezTo>
                    <a:pt x="25" y="31"/>
                    <a:pt x="30" y="25"/>
                    <a:pt x="30" y="19"/>
                  </a:cubicBezTo>
                  <a:cubicBezTo>
                    <a:pt x="30" y="12"/>
                    <a:pt x="25" y="6"/>
                    <a:pt x="18" y="6"/>
                  </a:cubicBezTo>
                  <a:cubicBezTo>
                    <a:pt x="11" y="6"/>
                    <a:pt x="6" y="12"/>
                    <a:pt x="6"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4">
              <a:extLst>
                <a:ext uri="{FF2B5EF4-FFF2-40B4-BE49-F238E27FC236}">
                  <a16:creationId xmlns:a16="http://schemas.microsoft.com/office/drawing/2014/main" id="{FB0A7F13-C4AC-4DA3-98A1-B09305B41003}"/>
                </a:ext>
              </a:extLst>
            </p:cNvPr>
            <p:cNvSpPr>
              <a:spLocks/>
            </p:cNvSpPr>
            <p:nvPr userDrawn="1"/>
          </p:nvSpPr>
          <p:spPr bwMode="auto">
            <a:xfrm>
              <a:off x="5848374" y="6175397"/>
              <a:ext cx="107950" cy="119063"/>
            </a:xfrm>
            <a:custGeom>
              <a:avLst/>
              <a:gdLst>
                <a:gd name="T0" fmla="*/ 33 w 33"/>
                <a:gd name="T1" fmla="*/ 0 h 36"/>
                <a:gd name="T2" fmla="*/ 33 w 33"/>
                <a:gd name="T3" fmla="*/ 35 h 36"/>
                <a:gd name="T4" fmla="*/ 26 w 33"/>
                <a:gd name="T5" fmla="*/ 35 h 36"/>
                <a:gd name="T6" fmla="*/ 26 w 33"/>
                <a:gd name="T7" fmla="*/ 29 h 36"/>
                <a:gd name="T8" fmla="*/ 14 w 33"/>
                <a:gd name="T9" fmla="*/ 36 h 36"/>
                <a:gd name="T10" fmla="*/ 3 w 33"/>
                <a:gd name="T11" fmla="*/ 31 h 36"/>
                <a:gd name="T12" fmla="*/ 0 w 33"/>
                <a:gd name="T13" fmla="*/ 21 h 36"/>
                <a:gd name="T14" fmla="*/ 0 w 33"/>
                <a:gd name="T15" fmla="*/ 0 h 36"/>
                <a:gd name="T16" fmla="*/ 7 w 33"/>
                <a:gd name="T17" fmla="*/ 0 h 36"/>
                <a:gd name="T18" fmla="*/ 7 w 33"/>
                <a:gd name="T19" fmla="*/ 19 h 36"/>
                <a:gd name="T20" fmla="*/ 16 w 33"/>
                <a:gd name="T21" fmla="*/ 30 h 36"/>
                <a:gd name="T22" fmla="*/ 26 w 33"/>
                <a:gd name="T23" fmla="*/ 18 h 36"/>
                <a:gd name="T24" fmla="*/ 26 w 33"/>
                <a:gd name="T25" fmla="*/ 0 h 36"/>
                <a:gd name="T26" fmla="*/ 33 w 33"/>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6">
                  <a:moveTo>
                    <a:pt x="33" y="0"/>
                  </a:moveTo>
                  <a:cubicBezTo>
                    <a:pt x="33" y="35"/>
                    <a:pt x="33" y="35"/>
                    <a:pt x="33" y="35"/>
                  </a:cubicBezTo>
                  <a:cubicBezTo>
                    <a:pt x="26" y="35"/>
                    <a:pt x="26" y="35"/>
                    <a:pt x="26" y="35"/>
                  </a:cubicBezTo>
                  <a:cubicBezTo>
                    <a:pt x="26" y="29"/>
                    <a:pt x="26" y="29"/>
                    <a:pt x="26" y="29"/>
                  </a:cubicBezTo>
                  <a:cubicBezTo>
                    <a:pt x="24" y="33"/>
                    <a:pt x="19" y="36"/>
                    <a:pt x="14" y="36"/>
                  </a:cubicBezTo>
                  <a:cubicBezTo>
                    <a:pt x="9" y="36"/>
                    <a:pt x="5" y="34"/>
                    <a:pt x="3" y="31"/>
                  </a:cubicBezTo>
                  <a:cubicBezTo>
                    <a:pt x="1" y="29"/>
                    <a:pt x="0" y="26"/>
                    <a:pt x="0" y="21"/>
                  </a:cubicBezTo>
                  <a:cubicBezTo>
                    <a:pt x="0" y="0"/>
                    <a:pt x="0" y="0"/>
                    <a:pt x="0" y="0"/>
                  </a:cubicBezTo>
                  <a:cubicBezTo>
                    <a:pt x="7" y="0"/>
                    <a:pt x="7" y="0"/>
                    <a:pt x="7" y="0"/>
                  </a:cubicBezTo>
                  <a:cubicBezTo>
                    <a:pt x="7" y="19"/>
                    <a:pt x="7" y="19"/>
                    <a:pt x="7" y="19"/>
                  </a:cubicBezTo>
                  <a:cubicBezTo>
                    <a:pt x="7" y="25"/>
                    <a:pt x="9" y="30"/>
                    <a:pt x="16" y="30"/>
                  </a:cubicBezTo>
                  <a:cubicBezTo>
                    <a:pt x="23" y="30"/>
                    <a:pt x="26" y="24"/>
                    <a:pt x="26" y="18"/>
                  </a:cubicBezTo>
                  <a:cubicBezTo>
                    <a:pt x="26" y="0"/>
                    <a:pt x="26" y="0"/>
                    <a:pt x="26" y="0"/>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5">
              <a:extLst>
                <a:ext uri="{FF2B5EF4-FFF2-40B4-BE49-F238E27FC236}">
                  <a16:creationId xmlns:a16="http://schemas.microsoft.com/office/drawing/2014/main" id="{D8BB8E34-0B01-4C6A-B1C7-D18E82B6AAF4}"/>
                </a:ext>
              </a:extLst>
            </p:cNvPr>
            <p:cNvSpPr>
              <a:spLocks noEditPoints="1"/>
            </p:cNvSpPr>
            <p:nvPr userDrawn="1"/>
          </p:nvSpPr>
          <p:spPr bwMode="auto">
            <a:xfrm>
              <a:off x="5996012" y="6172222"/>
              <a:ext cx="119063" cy="182563"/>
            </a:xfrm>
            <a:custGeom>
              <a:avLst/>
              <a:gdLst>
                <a:gd name="T0" fmla="*/ 6 w 36"/>
                <a:gd name="T1" fmla="*/ 7 h 55"/>
                <a:gd name="T2" fmla="*/ 18 w 36"/>
                <a:gd name="T3" fmla="*/ 0 h 55"/>
                <a:gd name="T4" fmla="*/ 36 w 36"/>
                <a:gd name="T5" fmla="*/ 19 h 55"/>
                <a:gd name="T6" fmla="*/ 18 w 36"/>
                <a:gd name="T7" fmla="*/ 37 h 55"/>
                <a:gd name="T8" fmla="*/ 6 w 36"/>
                <a:gd name="T9" fmla="*/ 30 h 55"/>
                <a:gd name="T10" fmla="*/ 6 w 36"/>
                <a:gd name="T11" fmla="*/ 55 h 55"/>
                <a:gd name="T12" fmla="*/ 0 w 36"/>
                <a:gd name="T13" fmla="*/ 55 h 55"/>
                <a:gd name="T14" fmla="*/ 0 w 36"/>
                <a:gd name="T15" fmla="*/ 1 h 55"/>
                <a:gd name="T16" fmla="*/ 6 w 36"/>
                <a:gd name="T17" fmla="*/ 1 h 55"/>
                <a:gd name="T18" fmla="*/ 6 w 36"/>
                <a:gd name="T19" fmla="*/ 7 h 55"/>
                <a:gd name="T20" fmla="*/ 6 w 36"/>
                <a:gd name="T21" fmla="*/ 19 h 55"/>
                <a:gd name="T22" fmla="*/ 18 w 36"/>
                <a:gd name="T23" fmla="*/ 31 h 55"/>
                <a:gd name="T24" fmla="*/ 30 w 36"/>
                <a:gd name="T25" fmla="*/ 19 h 55"/>
                <a:gd name="T26" fmla="*/ 18 w 36"/>
                <a:gd name="T27" fmla="*/ 6 h 55"/>
                <a:gd name="T28" fmla="*/ 6 w 36"/>
                <a:gd name="T29" fmla="*/ 1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5">
                  <a:moveTo>
                    <a:pt x="6" y="7"/>
                  </a:moveTo>
                  <a:cubicBezTo>
                    <a:pt x="9" y="3"/>
                    <a:pt x="13" y="0"/>
                    <a:pt x="18" y="0"/>
                  </a:cubicBezTo>
                  <a:cubicBezTo>
                    <a:pt x="29" y="0"/>
                    <a:pt x="36" y="9"/>
                    <a:pt x="36" y="19"/>
                  </a:cubicBezTo>
                  <a:cubicBezTo>
                    <a:pt x="36" y="29"/>
                    <a:pt x="29" y="37"/>
                    <a:pt x="18" y="37"/>
                  </a:cubicBezTo>
                  <a:cubicBezTo>
                    <a:pt x="13" y="37"/>
                    <a:pt x="9" y="34"/>
                    <a:pt x="6" y="30"/>
                  </a:cubicBezTo>
                  <a:cubicBezTo>
                    <a:pt x="6" y="55"/>
                    <a:pt x="6" y="55"/>
                    <a:pt x="6" y="55"/>
                  </a:cubicBezTo>
                  <a:cubicBezTo>
                    <a:pt x="0" y="55"/>
                    <a:pt x="0" y="55"/>
                    <a:pt x="0" y="55"/>
                  </a:cubicBezTo>
                  <a:cubicBezTo>
                    <a:pt x="0" y="1"/>
                    <a:pt x="0" y="1"/>
                    <a:pt x="0" y="1"/>
                  </a:cubicBezTo>
                  <a:cubicBezTo>
                    <a:pt x="6" y="1"/>
                    <a:pt x="6" y="1"/>
                    <a:pt x="6" y="1"/>
                  </a:cubicBezTo>
                  <a:lnTo>
                    <a:pt x="6" y="7"/>
                  </a:lnTo>
                  <a:close/>
                  <a:moveTo>
                    <a:pt x="6" y="19"/>
                  </a:moveTo>
                  <a:cubicBezTo>
                    <a:pt x="6" y="25"/>
                    <a:pt x="11" y="31"/>
                    <a:pt x="18" y="31"/>
                  </a:cubicBezTo>
                  <a:cubicBezTo>
                    <a:pt x="25" y="31"/>
                    <a:pt x="30" y="25"/>
                    <a:pt x="30" y="19"/>
                  </a:cubicBezTo>
                  <a:cubicBezTo>
                    <a:pt x="30" y="12"/>
                    <a:pt x="25" y="6"/>
                    <a:pt x="18" y="6"/>
                  </a:cubicBezTo>
                  <a:cubicBezTo>
                    <a:pt x="11" y="6"/>
                    <a:pt x="6" y="12"/>
                    <a:pt x="6"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26">
              <a:extLst>
                <a:ext uri="{FF2B5EF4-FFF2-40B4-BE49-F238E27FC236}">
                  <a16:creationId xmlns:a16="http://schemas.microsoft.com/office/drawing/2014/main" id="{3C7FD537-0EBF-4656-A677-B6671C337A5D}"/>
                </a:ext>
              </a:extLst>
            </p:cNvPr>
            <p:cNvSpPr>
              <a:spLocks noChangeArrowheads="1"/>
            </p:cNvSpPr>
            <p:nvPr userDrawn="1"/>
          </p:nvSpPr>
          <p:spPr bwMode="auto">
            <a:xfrm>
              <a:off x="6135712" y="6208735"/>
              <a:ext cx="58738"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7">
              <a:extLst>
                <a:ext uri="{FF2B5EF4-FFF2-40B4-BE49-F238E27FC236}">
                  <a16:creationId xmlns:a16="http://schemas.microsoft.com/office/drawing/2014/main" id="{69A4DE3F-1DEB-418A-9976-EF431BDAA072}"/>
                </a:ext>
              </a:extLst>
            </p:cNvPr>
            <p:cNvSpPr>
              <a:spLocks/>
            </p:cNvSpPr>
            <p:nvPr userDrawn="1"/>
          </p:nvSpPr>
          <p:spPr bwMode="auto">
            <a:xfrm>
              <a:off x="6207150" y="6135710"/>
              <a:ext cx="76200" cy="158751"/>
            </a:xfrm>
            <a:custGeom>
              <a:avLst/>
              <a:gdLst>
                <a:gd name="T0" fmla="*/ 23 w 23"/>
                <a:gd name="T1" fmla="*/ 47 h 48"/>
                <a:gd name="T2" fmla="*/ 17 w 23"/>
                <a:gd name="T3" fmla="*/ 48 h 48"/>
                <a:gd name="T4" fmla="*/ 6 w 23"/>
                <a:gd name="T5" fmla="*/ 35 h 48"/>
                <a:gd name="T6" fmla="*/ 6 w 23"/>
                <a:gd name="T7" fmla="*/ 18 h 48"/>
                <a:gd name="T8" fmla="*/ 0 w 23"/>
                <a:gd name="T9" fmla="*/ 18 h 48"/>
                <a:gd name="T10" fmla="*/ 0 w 23"/>
                <a:gd name="T11" fmla="*/ 12 h 48"/>
                <a:gd name="T12" fmla="*/ 6 w 23"/>
                <a:gd name="T13" fmla="*/ 12 h 48"/>
                <a:gd name="T14" fmla="*/ 6 w 23"/>
                <a:gd name="T15" fmla="*/ 0 h 48"/>
                <a:gd name="T16" fmla="*/ 13 w 23"/>
                <a:gd name="T17" fmla="*/ 0 h 48"/>
                <a:gd name="T18" fmla="*/ 13 w 23"/>
                <a:gd name="T19" fmla="*/ 12 h 48"/>
                <a:gd name="T20" fmla="*/ 22 w 23"/>
                <a:gd name="T21" fmla="*/ 12 h 48"/>
                <a:gd name="T22" fmla="*/ 22 w 23"/>
                <a:gd name="T23" fmla="*/ 18 h 48"/>
                <a:gd name="T24" fmla="*/ 13 w 23"/>
                <a:gd name="T25" fmla="*/ 18 h 48"/>
                <a:gd name="T26" fmla="*/ 13 w 23"/>
                <a:gd name="T27" fmla="*/ 34 h 48"/>
                <a:gd name="T28" fmla="*/ 19 w 23"/>
                <a:gd name="T29" fmla="*/ 42 h 48"/>
                <a:gd name="T30" fmla="*/ 23 w 23"/>
                <a:gd name="T31" fmla="*/ 41 h 48"/>
                <a:gd name="T32" fmla="*/ 23 w 23"/>
                <a:gd name="T33"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48">
                  <a:moveTo>
                    <a:pt x="23" y="47"/>
                  </a:moveTo>
                  <a:cubicBezTo>
                    <a:pt x="22" y="47"/>
                    <a:pt x="20" y="48"/>
                    <a:pt x="17" y="48"/>
                  </a:cubicBezTo>
                  <a:cubicBezTo>
                    <a:pt x="13" y="48"/>
                    <a:pt x="6" y="47"/>
                    <a:pt x="6" y="35"/>
                  </a:cubicBezTo>
                  <a:cubicBezTo>
                    <a:pt x="6" y="18"/>
                    <a:pt x="6" y="18"/>
                    <a:pt x="6" y="18"/>
                  </a:cubicBezTo>
                  <a:cubicBezTo>
                    <a:pt x="0" y="18"/>
                    <a:pt x="0" y="18"/>
                    <a:pt x="0" y="18"/>
                  </a:cubicBezTo>
                  <a:cubicBezTo>
                    <a:pt x="0" y="12"/>
                    <a:pt x="0" y="12"/>
                    <a:pt x="0" y="12"/>
                  </a:cubicBezTo>
                  <a:cubicBezTo>
                    <a:pt x="6" y="12"/>
                    <a:pt x="6" y="12"/>
                    <a:pt x="6" y="12"/>
                  </a:cubicBezTo>
                  <a:cubicBezTo>
                    <a:pt x="6" y="0"/>
                    <a:pt x="6" y="0"/>
                    <a:pt x="6" y="0"/>
                  </a:cubicBezTo>
                  <a:cubicBezTo>
                    <a:pt x="13" y="0"/>
                    <a:pt x="13" y="0"/>
                    <a:pt x="13" y="0"/>
                  </a:cubicBezTo>
                  <a:cubicBezTo>
                    <a:pt x="13" y="12"/>
                    <a:pt x="13" y="12"/>
                    <a:pt x="13" y="12"/>
                  </a:cubicBezTo>
                  <a:cubicBezTo>
                    <a:pt x="22" y="12"/>
                    <a:pt x="22" y="12"/>
                    <a:pt x="22" y="12"/>
                  </a:cubicBezTo>
                  <a:cubicBezTo>
                    <a:pt x="22" y="18"/>
                    <a:pt x="22" y="18"/>
                    <a:pt x="22" y="18"/>
                  </a:cubicBezTo>
                  <a:cubicBezTo>
                    <a:pt x="13" y="18"/>
                    <a:pt x="13" y="18"/>
                    <a:pt x="13" y="18"/>
                  </a:cubicBezTo>
                  <a:cubicBezTo>
                    <a:pt x="13" y="34"/>
                    <a:pt x="13" y="34"/>
                    <a:pt x="13" y="34"/>
                  </a:cubicBezTo>
                  <a:cubicBezTo>
                    <a:pt x="13" y="41"/>
                    <a:pt x="15" y="42"/>
                    <a:pt x="19" y="42"/>
                  </a:cubicBezTo>
                  <a:cubicBezTo>
                    <a:pt x="20" y="42"/>
                    <a:pt x="22" y="41"/>
                    <a:pt x="23" y="41"/>
                  </a:cubicBez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8">
              <a:extLst>
                <a:ext uri="{FF2B5EF4-FFF2-40B4-BE49-F238E27FC236}">
                  <a16:creationId xmlns:a16="http://schemas.microsoft.com/office/drawing/2014/main" id="{03A7A7F0-FBA3-408E-9DE8-4B711953547A}"/>
                </a:ext>
              </a:extLst>
            </p:cNvPr>
            <p:cNvSpPr>
              <a:spLocks noEditPoints="1"/>
            </p:cNvSpPr>
            <p:nvPr userDrawn="1"/>
          </p:nvSpPr>
          <p:spPr bwMode="auto">
            <a:xfrm>
              <a:off x="6297638" y="6172222"/>
              <a:ext cx="122238" cy="122238"/>
            </a:xfrm>
            <a:custGeom>
              <a:avLst/>
              <a:gdLst>
                <a:gd name="T0" fmla="*/ 0 w 37"/>
                <a:gd name="T1" fmla="*/ 19 h 37"/>
                <a:gd name="T2" fmla="*/ 19 w 37"/>
                <a:gd name="T3" fmla="*/ 0 h 37"/>
                <a:gd name="T4" fmla="*/ 37 w 37"/>
                <a:gd name="T5" fmla="*/ 19 h 37"/>
                <a:gd name="T6" fmla="*/ 19 w 37"/>
                <a:gd name="T7" fmla="*/ 37 h 37"/>
                <a:gd name="T8" fmla="*/ 0 w 37"/>
                <a:gd name="T9" fmla="*/ 19 h 37"/>
                <a:gd name="T10" fmla="*/ 30 w 37"/>
                <a:gd name="T11" fmla="*/ 19 h 37"/>
                <a:gd name="T12" fmla="*/ 19 w 37"/>
                <a:gd name="T13" fmla="*/ 6 h 37"/>
                <a:gd name="T14" fmla="*/ 7 w 37"/>
                <a:gd name="T15" fmla="*/ 19 h 37"/>
                <a:gd name="T16" fmla="*/ 19 w 37"/>
                <a:gd name="T17" fmla="*/ 31 h 37"/>
                <a:gd name="T18" fmla="*/ 30 w 37"/>
                <a:gd name="T19"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0" y="19"/>
                  </a:moveTo>
                  <a:cubicBezTo>
                    <a:pt x="0" y="9"/>
                    <a:pt x="8" y="0"/>
                    <a:pt x="19" y="0"/>
                  </a:cubicBezTo>
                  <a:cubicBezTo>
                    <a:pt x="30" y="0"/>
                    <a:pt x="37" y="9"/>
                    <a:pt x="37" y="19"/>
                  </a:cubicBezTo>
                  <a:cubicBezTo>
                    <a:pt x="37" y="29"/>
                    <a:pt x="30" y="37"/>
                    <a:pt x="19" y="37"/>
                  </a:cubicBezTo>
                  <a:cubicBezTo>
                    <a:pt x="8" y="37"/>
                    <a:pt x="0" y="29"/>
                    <a:pt x="0" y="19"/>
                  </a:cubicBezTo>
                  <a:close/>
                  <a:moveTo>
                    <a:pt x="30" y="19"/>
                  </a:moveTo>
                  <a:cubicBezTo>
                    <a:pt x="30" y="12"/>
                    <a:pt x="26" y="6"/>
                    <a:pt x="19" y="6"/>
                  </a:cubicBezTo>
                  <a:cubicBezTo>
                    <a:pt x="12" y="6"/>
                    <a:pt x="7" y="12"/>
                    <a:pt x="7" y="19"/>
                  </a:cubicBezTo>
                  <a:cubicBezTo>
                    <a:pt x="7" y="25"/>
                    <a:pt x="12" y="31"/>
                    <a:pt x="19" y="31"/>
                  </a:cubicBezTo>
                  <a:cubicBezTo>
                    <a:pt x="26" y="31"/>
                    <a:pt x="30" y="25"/>
                    <a:pt x="30"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29">
              <a:extLst>
                <a:ext uri="{FF2B5EF4-FFF2-40B4-BE49-F238E27FC236}">
                  <a16:creationId xmlns:a16="http://schemas.microsoft.com/office/drawing/2014/main" id="{C28E6195-2F74-4262-9A52-53452AB47DF2}"/>
                </a:ext>
              </a:extLst>
            </p:cNvPr>
            <p:cNvSpPr>
              <a:spLocks noChangeArrowheads="1"/>
            </p:cNvSpPr>
            <p:nvPr userDrawn="1"/>
          </p:nvSpPr>
          <p:spPr bwMode="auto">
            <a:xfrm>
              <a:off x="6438926" y="6208735"/>
              <a:ext cx="58738"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0">
              <a:extLst>
                <a:ext uri="{FF2B5EF4-FFF2-40B4-BE49-F238E27FC236}">
                  <a16:creationId xmlns:a16="http://schemas.microsoft.com/office/drawing/2014/main" id="{38456B96-A9E4-4E2B-8782-D2547448262D}"/>
                </a:ext>
              </a:extLst>
            </p:cNvPr>
            <p:cNvSpPr>
              <a:spLocks noEditPoints="1"/>
            </p:cNvSpPr>
            <p:nvPr userDrawn="1"/>
          </p:nvSpPr>
          <p:spPr bwMode="auto">
            <a:xfrm>
              <a:off x="6515126" y="6111897"/>
              <a:ext cx="122238" cy="182563"/>
            </a:xfrm>
            <a:custGeom>
              <a:avLst/>
              <a:gdLst>
                <a:gd name="T0" fmla="*/ 30 w 37"/>
                <a:gd name="T1" fmla="*/ 48 h 55"/>
                <a:gd name="T2" fmla="*/ 18 w 37"/>
                <a:gd name="T3" fmla="*/ 55 h 55"/>
                <a:gd name="T4" fmla="*/ 0 w 37"/>
                <a:gd name="T5" fmla="*/ 37 h 55"/>
                <a:gd name="T6" fmla="*/ 18 w 37"/>
                <a:gd name="T7" fmla="*/ 18 h 55"/>
                <a:gd name="T8" fmla="*/ 30 w 37"/>
                <a:gd name="T9" fmla="*/ 25 h 55"/>
                <a:gd name="T10" fmla="*/ 30 w 37"/>
                <a:gd name="T11" fmla="*/ 0 h 55"/>
                <a:gd name="T12" fmla="*/ 37 w 37"/>
                <a:gd name="T13" fmla="*/ 0 h 55"/>
                <a:gd name="T14" fmla="*/ 37 w 37"/>
                <a:gd name="T15" fmla="*/ 54 h 55"/>
                <a:gd name="T16" fmla="*/ 30 w 37"/>
                <a:gd name="T17" fmla="*/ 54 h 55"/>
                <a:gd name="T18" fmla="*/ 30 w 37"/>
                <a:gd name="T19" fmla="*/ 48 h 55"/>
                <a:gd name="T20" fmla="*/ 30 w 37"/>
                <a:gd name="T21" fmla="*/ 37 h 55"/>
                <a:gd name="T22" fmla="*/ 18 w 37"/>
                <a:gd name="T23" fmla="*/ 24 h 55"/>
                <a:gd name="T24" fmla="*/ 7 w 37"/>
                <a:gd name="T25" fmla="*/ 37 h 55"/>
                <a:gd name="T26" fmla="*/ 18 w 37"/>
                <a:gd name="T27" fmla="*/ 49 h 55"/>
                <a:gd name="T28" fmla="*/ 30 w 37"/>
                <a:gd name="T29"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55">
                  <a:moveTo>
                    <a:pt x="30" y="48"/>
                  </a:moveTo>
                  <a:cubicBezTo>
                    <a:pt x="28" y="52"/>
                    <a:pt x="23" y="55"/>
                    <a:pt x="18" y="55"/>
                  </a:cubicBezTo>
                  <a:cubicBezTo>
                    <a:pt x="7" y="55"/>
                    <a:pt x="0" y="47"/>
                    <a:pt x="0" y="37"/>
                  </a:cubicBezTo>
                  <a:cubicBezTo>
                    <a:pt x="0" y="27"/>
                    <a:pt x="7" y="18"/>
                    <a:pt x="18" y="18"/>
                  </a:cubicBezTo>
                  <a:cubicBezTo>
                    <a:pt x="23" y="18"/>
                    <a:pt x="28" y="21"/>
                    <a:pt x="30" y="25"/>
                  </a:cubicBezTo>
                  <a:cubicBezTo>
                    <a:pt x="30" y="0"/>
                    <a:pt x="30" y="0"/>
                    <a:pt x="30" y="0"/>
                  </a:cubicBezTo>
                  <a:cubicBezTo>
                    <a:pt x="37" y="0"/>
                    <a:pt x="37" y="0"/>
                    <a:pt x="37" y="0"/>
                  </a:cubicBezTo>
                  <a:cubicBezTo>
                    <a:pt x="37" y="54"/>
                    <a:pt x="37" y="54"/>
                    <a:pt x="37" y="54"/>
                  </a:cubicBezTo>
                  <a:cubicBezTo>
                    <a:pt x="30" y="54"/>
                    <a:pt x="30" y="54"/>
                    <a:pt x="30" y="54"/>
                  </a:cubicBezTo>
                  <a:lnTo>
                    <a:pt x="30" y="48"/>
                  </a:lnTo>
                  <a:close/>
                  <a:moveTo>
                    <a:pt x="30" y="37"/>
                  </a:moveTo>
                  <a:cubicBezTo>
                    <a:pt x="30" y="30"/>
                    <a:pt x="26" y="24"/>
                    <a:pt x="18" y="24"/>
                  </a:cubicBezTo>
                  <a:cubicBezTo>
                    <a:pt x="11" y="24"/>
                    <a:pt x="7" y="30"/>
                    <a:pt x="7" y="37"/>
                  </a:cubicBezTo>
                  <a:cubicBezTo>
                    <a:pt x="7" y="43"/>
                    <a:pt x="11" y="49"/>
                    <a:pt x="18" y="49"/>
                  </a:cubicBezTo>
                  <a:cubicBezTo>
                    <a:pt x="26" y="49"/>
                    <a:pt x="30" y="43"/>
                    <a:pt x="30"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1">
              <a:extLst>
                <a:ext uri="{FF2B5EF4-FFF2-40B4-BE49-F238E27FC236}">
                  <a16:creationId xmlns:a16="http://schemas.microsoft.com/office/drawing/2014/main" id="{C0B7EABB-785D-42B3-B74F-3B8D89D1E021}"/>
                </a:ext>
              </a:extLst>
            </p:cNvPr>
            <p:cNvSpPr>
              <a:spLocks noEditPoints="1"/>
            </p:cNvSpPr>
            <p:nvPr userDrawn="1"/>
          </p:nvSpPr>
          <p:spPr bwMode="auto">
            <a:xfrm>
              <a:off x="6665940" y="6172222"/>
              <a:ext cx="122238" cy="122238"/>
            </a:xfrm>
            <a:custGeom>
              <a:avLst/>
              <a:gdLst>
                <a:gd name="T0" fmla="*/ 37 w 37"/>
                <a:gd name="T1" fmla="*/ 1 h 37"/>
                <a:gd name="T2" fmla="*/ 37 w 37"/>
                <a:gd name="T3" fmla="*/ 36 h 37"/>
                <a:gd name="T4" fmla="*/ 30 w 37"/>
                <a:gd name="T5" fmla="*/ 36 h 37"/>
                <a:gd name="T6" fmla="*/ 30 w 37"/>
                <a:gd name="T7" fmla="*/ 30 h 37"/>
                <a:gd name="T8" fmla="*/ 18 w 37"/>
                <a:gd name="T9" fmla="*/ 37 h 37"/>
                <a:gd name="T10" fmla="*/ 0 w 37"/>
                <a:gd name="T11" fmla="*/ 19 h 37"/>
                <a:gd name="T12" fmla="*/ 18 w 37"/>
                <a:gd name="T13" fmla="*/ 0 h 37"/>
                <a:gd name="T14" fmla="*/ 30 w 37"/>
                <a:gd name="T15" fmla="*/ 7 h 37"/>
                <a:gd name="T16" fmla="*/ 30 w 37"/>
                <a:gd name="T17" fmla="*/ 1 h 37"/>
                <a:gd name="T18" fmla="*/ 37 w 37"/>
                <a:gd name="T19" fmla="*/ 1 h 37"/>
                <a:gd name="T20" fmla="*/ 30 w 37"/>
                <a:gd name="T21" fmla="*/ 19 h 37"/>
                <a:gd name="T22" fmla="*/ 18 w 37"/>
                <a:gd name="T23" fmla="*/ 6 h 37"/>
                <a:gd name="T24" fmla="*/ 7 w 37"/>
                <a:gd name="T25" fmla="*/ 19 h 37"/>
                <a:gd name="T26" fmla="*/ 18 w 37"/>
                <a:gd name="T27" fmla="*/ 31 h 37"/>
                <a:gd name="T28" fmla="*/ 30 w 37"/>
                <a:gd name="T29"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37">
                  <a:moveTo>
                    <a:pt x="37" y="1"/>
                  </a:moveTo>
                  <a:cubicBezTo>
                    <a:pt x="37" y="36"/>
                    <a:pt x="37" y="36"/>
                    <a:pt x="37" y="36"/>
                  </a:cubicBezTo>
                  <a:cubicBezTo>
                    <a:pt x="30" y="36"/>
                    <a:pt x="30" y="36"/>
                    <a:pt x="30" y="36"/>
                  </a:cubicBezTo>
                  <a:cubicBezTo>
                    <a:pt x="30" y="30"/>
                    <a:pt x="30" y="30"/>
                    <a:pt x="30" y="30"/>
                  </a:cubicBezTo>
                  <a:cubicBezTo>
                    <a:pt x="28" y="34"/>
                    <a:pt x="23" y="37"/>
                    <a:pt x="18" y="37"/>
                  </a:cubicBezTo>
                  <a:cubicBezTo>
                    <a:pt x="7" y="37"/>
                    <a:pt x="0" y="29"/>
                    <a:pt x="0" y="19"/>
                  </a:cubicBezTo>
                  <a:cubicBezTo>
                    <a:pt x="0" y="9"/>
                    <a:pt x="7" y="0"/>
                    <a:pt x="18" y="0"/>
                  </a:cubicBezTo>
                  <a:cubicBezTo>
                    <a:pt x="23" y="0"/>
                    <a:pt x="28" y="3"/>
                    <a:pt x="30" y="7"/>
                  </a:cubicBezTo>
                  <a:cubicBezTo>
                    <a:pt x="30" y="1"/>
                    <a:pt x="30" y="1"/>
                    <a:pt x="30" y="1"/>
                  </a:cubicBezTo>
                  <a:lnTo>
                    <a:pt x="37" y="1"/>
                  </a:lnTo>
                  <a:close/>
                  <a:moveTo>
                    <a:pt x="30" y="19"/>
                  </a:moveTo>
                  <a:cubicBezTo>
                    <a:pt x="30" y="12"/>
                    <a:pt x="25" y="6"/>
                    <a:pt x="18" y="6"/>
                  </a:cubicBezTo>
                  <a:cubicBezTo>
                    <a:pt x="11" y="6"/>
                    <a:pt x="7" y="12"/>
                    <a:pt x="7" y="19"/>
                  </a:cubicBezTo>
                  <a:cubicBezTo>
                    <a:pt x="7" y="25"/>
                    <a:pt x="11" y="31"/>
                    <a:pt x="18" y="31"/>
                  </a:cubicBezTo>
                  <a:cubicBezTo>
                    <a:pt x="25" y="31"/>
                    <a:pt x="30" y="25"/>
                    <a:pt x="30"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2">
              <a:extLst>
                <a:ext uri="{FF2B5EF4-FFF2-40B4-BE49-F238E27FC236}">
                  <a16:creationId xmlns:a16="http://schemas.microsoft.com/office/drawing/2014/main" id="{F4792DDC-AAB8-436F-BC4C-9C7150963D29}"/>
                </a:ext>
              </a:extLst>
            </p:cNvPr>
            <p:cNvSpPr>
              <a:spLocks/>
            </p:cNvSpPr>
            <p:nvPr userDrawn="1"/>
          </p:nvSpPr>
          <p:spPr bwMode="auto">
            <a:xfrm>
              <a:off x="6811990" y="6135710"/>
              <a:ext cx="79375" cy="158751"/>
            </a:xfrm>
            <a:custGeom>
              <a:avLst/>
              <a:gdLst>
                <a:gd name="T0" fmla="*/ 24 w 24"/>
                <a:gd name="T1" fmla="*/ 47 h 48"/>
                <a:gd name="T2" fmla="*/ 18 w 24"/>
                <a:gd name="T3" fmla="*/ 48 h 48"/>
                <a:gd name="T4" fmla="*/ 7 w 24"/>
                <a:gd name="T5" fmla="*/ 35 h 48"/>
                <a:gd name="T6" fmla="*/ 7 w 24"/>
                <a:gd name="T7" fmla="*/ 18 h 48"/>
                <a:gd name="T8" fmla="*/ 0 w 24"/>
                <a:gd name="T9" fmla="*/ 18 h 48"/>
                <a:gd name="T10" fmla="*/ 0 w 24"/>
                <a:gd name="T11" fmla="*/ 12 h 48"/>
                <a:gd name="T12" fmla="*/ 7 w 24"/>
                <a:gd name="T13" fmla="*/ 12 h 48"/>
                <a:gd name="T14" fmla="*/ 7 w 24"/>
                <a:gd name="T15" fmla="*/ 0 h 48"/>
                <a:gd name="T16" fmla="*/ 13 w 24"/>
                <a:gd name="T17" fmla="*/ 0 h 48"/>
                <a:gd name="T18" fmla="*/ 13 w 24"/>
                <a:gd name="T19" fmla="*/ 12 h 48"/>
                <a:gd name="T20" fmla="*/ 22 w 24"/>
                <a:gd name="T21" fmla="*/ 12 h 48"/>
                <a:gd name="T22" fmla="*/ 22 w 24"/>
                <a:gd name="T23" fmla="*/ 18 h 48"/>
                <a:gd name="T24" fmla="*/ 13 w 24"/>
                <a:gd name="T25" fmla="*/ 18 h 48"/>
                <a:gd name="T26" fmla="*/ 13 w 24"/>
                <a:gd name="T27" fmla="*/ 34 h 48"/>
                <a:gd name="T28" fmla="*/ 19 w 24"/>
                <a:gd name="T29" fmla="*/ 42 h 48"/>
                <a:gd name="T30" fmla="*/ 24 w 24"/>
                <a:gd name="T31" fmla="*/ 41 h 48"/>
                <a:gd name="T32" fmla="*/ 24 w 24"/>
                <a:gd name="T33"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8">
                  <a:moveTo>
                    <a:pt x="24" y="47"/>
                  </a:moveTo>
                  <a:cubicBezTo>
                    <a:pt x="22" y="47"/>
                    <a:pt x="20" y="48"/>
                    <a:pt x="18" y="48"/>
                  </a:cubicBezTo>
                  <a:cubicBezTo>
                    <a:pt x="13" y="48"/>
                    <a:pt x="7" y="47"/>
                    <a:pt x="7" y="35"/>
                  </a:cubicBezTo>
                  <a:cubicBezTo>
                    <a:pt x="7" y="18"/>
                    <a:pt x="7" y="18"/>
                    <a:pt x="7" y="18"/>
                  </a:cubicBezTo>
                  <a:cubicBezTo>
                    <a:pt x="0" y="18"/>
                    <a:pt x="0" y="18"/>
                    <a:pt x="0" y="18"/>
                  </a:cubicBezTo>
                  <a:cubicBezTo>
                    <a:pt x="0" y="12"/>
                    <a:pt x="0" y="12"/>
                    <a:pt x="0" y="12"/>
                  </a:cubicBezTo>
                  <a:cubicBezTo>
                    <a:pt x="7" y="12"/>
                    <a:pt x="7" y="12"/>
                    <a:pt x="7" y="12"/>
                  </a:cubicBezTo>
                  <a:cubicBezTo>
                    <a:pt x="7" y="0"/>
                    <a:pt x="7" y="0"/>
                    <a:pt x="7" y="0"/>
                  </a:cubicBezTo>
                  <a:cubicBezTo>
                    <a:pt x="13" y="0"/>
                    <a:pt x="13" y="0"/>
                    <a:pt x="13" y="0"/>
                  </a:cubicBezTo>
                  <a:cubicBezTo>
                    <a:pt x="13" y="12"/>
                    <a:pt x="13" y="12"/>
                    <a:pt x="13" y="12"/>
                  </a:cubicBezTo>
                  <a:cubicBezTo>
                    <a:pt x="22" y="12"/>
                    <a:pt x="22" y="12"/>
                    <a:pt x="22" y="12"/>
                  </a:cubicBezTo>
                  <a:cubicBezTo>
                    <a:pt x="22" y="18"/>
                    <a:pt x="22" y="18"/>
                    <a:pt x="22" y="18"/>
                  </a:cubicBezTo>
                  <a:cubicBezTo>
                    <a:pt x="13" y="18"/>
                    <a:pt x="13" y="18"/>
                    <a:pt x="13" y="18"/>
                  </a:cubicBezTo>
                  <a:cubicBezTo>
                    <a:pt x="13" y="34"/>
                    <a:pt x="13" y="34"/>
                    <a:pt x="13" y="34"/>
                  </a:cubicBezTo>
                  <a:cubicBezTo>
                    <a:pt x="13" y="41"/>
                    <a:pt x="16" y="42"/>
                    <a:pt x="19" y="42"/>
                  </a:cubicBezTo>
                  <a:cubicBezTo>
                    <a:pt x="21" y="42"/>
                    <a:pt x="23" y="41"/>
                    <a:pt x="24" y="41"/>
                  </a:cubicBez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3">
              <a:extLst>
                <a:ext uri="{FF2B5EF4-FFF2-40B4-BE49-F238E27FC236}">
                  <a16:creationId xmlns:a16="http://schemas.microsoft.com/office/drawing/2014/main" id="{30A0B5BF-6AF2-45B0-8A1D-C1DDF6867E98}"/>
                </a:ext>
              </a:extLst>
            </p:cNvPr>
            <p:cNvSpPr>
              <a:spLocks noEditPoints="1"/>
            </p:cNvSpPr>
            <p:nvPr userDrawn="1"/>
          </p:nvSpPr>
          <p:spPr bwMode="auto">
            <a:xfrm>
              <a:off x="6900890" y="6172222"/>
              <a:ext cx="112713" cy="122238"/>
            </a:xfrm>
            <a:custGeom>
              <a:avLst/>
              <a:gdLst>
                <a:gd name="T0" fmla="*/ 7 w 34"/>
                <a:gd name="T1" fmla="*/ 20 h 37"/>
                <a:gd name="T2" fmla="*/ 18 w 34"/>
                <a:gd name="T3" fmla="*/ 31 h 37"/>
                <a:gd name="T4" fmla="*/ 27 w 34"/>
                <a:gd name="T5" fmla="*/ 26 h 37"/>
                <a:gd name="T6" fmla="*/ 33 w 34"/>
                <a:gd name="T7" fmla="*/ 26 h 37"/>
                <a:gd name="T8" fmla="*/ 18 w 34"/>
                <a:gd name="T9" fmla="*/ 37 h 37"/>
                <a:gd name="T10" fmla="*/ 0 w 34"/>
                <a:gd name="T11" fmla="*/ 19 h 37"/>
                <a:gd name="T12" fmla="*/ 18 w 34"/>
                <a:gd name="T13" fmla="*/ 0 h 37"/>
                <a:gd name="T14" fmla="*/ 34 w 34"/>
                <a:gd name="T15" fmla="*/ 16 h 37"/>
                <a:gd name="T16" fmla="*/ 33 w 34"/>
                <a:gd name="T17" fmla="*/ 20 h 37"/>
                <a:gd name="T18" fmla="*/ 7 w 34"/>
                <a:gd name="T19" fmla="*/ 20 h 37"/>
                <a:gd name="T20" fmla="*/ 7 w 34"/>
                <a:gd name="T21" fmla="*/ 15 h 37"/>
                <a:gd name="T22" fmla="*/ 27 w 34"/>
                <a:gd name="T23" fmla="*/ 15 h 37"/>
                <a:gd name="T24" fmla="*/ 17 w 34"/>
                <a:gd name="T25" fmla="*/ 5 h 37"/>
                <a:gd name="T26" fmla="*/ 7 w 34"/>
                <a:gd name="T2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7">
                  <a:moveTo>
                    <a:pt x="7" y="20"/>
                  </a:moveTo>
                  <a:cubicBezTo>
                    <a:pt x="7" y="26"/>
                    <a:pt x="10" y="31"/>
                    <a:pt x="18" y="31"/>
                  </a:cubicBezTo>
                  <a:cubicBezTo>
                    <a:pt x="23" y="31"/>
                    <a:pt x="26" y="29"/>
                    <a:pt x="27" y="26"/>
                  </a:cubicBezTo>
                  <a:cubicBezTo>
                    <a:pt x="33" y="26"/>
                    <a:pt x="33" y="26"/>
                    <a:pt x="33" y="26"/>
                  </a:cubicBezTo>
                  <a:cubicBezTo>
                    <a:pt x="32" y="32"/>
                    <a:pt x="27" y="37"/>
                    <a:pt x="18" y="37"/>
                  </a:cubicBezTo>
                  <a:cubicBezTo>
                    <a:pt x="6" y="37"/>
                    <a:pt x="0" y="29"/>
                    <a:pt x="0" y="19"/>
                  </a:cubicBezTo>
                  <a:cubicBezTo>
                    <a:pt x="0" y="8"/>
                    <a:pt x="7" y="0"/>
                    <a:pt x="18" y="0"/>
                  </a:cubicBezTo>
                  <a:cubicBezTo>
                    <a:pt x="27" y="0"/>
                    <a:pt x="34" y="7"/>
                    <a:pt x="34" y="16"/>
                  </a:cubicBezTo>
                  <a:cubicBezTo>
                    <a:pt x="34" y="17"/>
                    <a:pt x="34" y="19"/>
                    <a:pt x="33" y="20"/>
                  </a:cubicBezTo>
                  <a:lnTo>
                    <a:pt x="7" y="20"/>
                  </a:lnTo>
                  <a:close/>
                  <a:moveTo>
                    <a:pt x="7" y="15"/>
                  </a:moveTo>
                  <a:cubicBezTo>
                    <a:pt x="27" y="15"/>
                    <a:pt x="27" y="15"/>
                    <a:pt x="27" y="15"/>
                  </a:cubicBezTo>
                  <a:cubicBezTo>
                    <a:pt x="27" y="9"/>
                    <a:pt x="23" y="5"/>
                    <a:pt x="17" y="5"/>
                  </a:cubicBezTo>
                  <a:cubicBezTo>
                    <a:pt x="11" y="5"/>
                    <a:pt x="7" y="9"/>
                    <a:pt x="7"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4">
              <a:extLst>
                <a:ext uri="{FF2B5EF4-FFF2-40B4-BE49-F238E27FC236}">
                  <a16:creationId xmlns:a16="http://schemas.microsoft.com/office/drawing/2014/main" id="{89357DE9-1F44-4501-BDBF-42BE78F66358}"/>
                </a:ext>
              </a:extLst>
            </p:cNvPr>
            <p:cNvSpPr>
              <a:spLocks/>
            </p:cNvSpPr>
            <p:nvPr userDrawn="1"/>
          </p:nvSpPr>
          <p:spPr bwMode="auto">
            <a:xfrm>
              <a:off x="7089804" y="6175397"/>
              <a:ext cx="184151" cy="115888"/>
            </a:xfrm>
            <a:custGeom>
              <a:avLst/>
              <a:gdLst>
                <a:gd name="T0" fmla="*/ 58 w 116"/>
                <a:gd name="T1" fmla="*/ 16 h 73"/>
                <a:gd name="T2" fmla="*/ 37 w 116"/>
                <a:gd name="T3" fmla="*/ 73 h 73"/>
                <a:gd name="T4" fmla="*/ 29 w 116"/>
                <a:gd name="T5" fmla="*/ 73 h 73"/>
                <a:gd name="T6" fmla="*/ 0 w 116"/>
                <a:gd name="T7" fmla="*/ 0 h 73"/>
                <a:gd name="T8" fmla="*/ 14 w 116"/>
                <a:gd name="T9" fmla="*/ 0 h 73"/>
                <a:gd name="T10" fmla="*/ 33 w 116"/>
                <a:gd name="T11" fmla="*/ 52 h 73"/>
                <a:gd name="T12" fmla="*/ 52 w 116"/>
                <a:gd name="T13" fmla="*/ 0 h 73"/>
                <a:gd name="T14" fmla="*/ 64 w 116"/>
                <a:gd name="T15" fmla="*/ 0 h 73"/>
                <a:gd name="T16" fmla="*/ 83 w 116"/>
                <a:gd name="T17" fmla="*/ 52 h 73"/>
                <a:gd name="T18" fmla="*/ 101 w 116"/>
                <a:gd name="T19" fmla="*/ 0 h 73"/>
                <a:gd name="T20" fmla="*/ 116 w 116"/>
                <a:gd name="T21" fmla="*/ 0 h 73"/>
                <a:gd name="T22" fmla="*/ 89 w 116"/>
                <a:gd name="T23" fmla="*/ 73 h 73"/>
                <a:gd name="T24" fmla="*/ 79 w 116"/>
                <a:gd name="T25" fmla="*/ 73 h 73"/>
                <a:gd name="T26" fmla="*/ 58 w 116"/>
                <a:gd name="T27"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73">
                  <a:moveTo>
                    <a:pt x="58" y="16"/>
                  </a:moveTo>
                  <a:lnTo>
                    <a:pt x="37" y="73"/>
                  </a:lnTo>
                  <a:lnTo>
                    <a:pt x="29" y="73"/>
                  </a:lnTo>
                  <a:lnTo>
                    <a:pt x="0" y="0"/>
                  </a:lnTo>
                  <a:lnTo>
                    <a:pt x="14" y="0"/>
                  </a:lnTo>
                  <a:lnTo>
                    <a:pt x="33" y="52"/>
                  </a:lnTo>
                  <a:lnTo>
                    <a:pt x="52" y="0"/>
                  </a:lnTo>
                  <a:lnTo>
                    <a:pt x="64" y="0"/>
                  </a:lnTo>
                  <a:lnTo>
                    <a:pt x="83" y="52"/>
                  </a:lnTo>
                  <a:lnTo>
                    <a:pt x="101" y="0"/>
                  </a:lnTo>
                  <a:lnTo>
                    <a:pt x="116" y="0"/>
                  </a:lnTo>
                  <a:lnTo>
                    <a:pt x="89" y="73"/>
                  </a:lnTo>
                  <a:lnTo>
                    <a:pt x="79" y="73"/>
                  </a:ln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5">
              <a:extLst>
                <a:ext uri="{FF2B5EF4-FFF2-40B4-BE49-F238E27FC236}">
                  <a16:creationId xmlns:a16="http://schemas.microsoft.com/office/drawing/2014/main" id="{816D934E-596E-4A65-8732-82ADF89255FE}"/>
                </a:ext>
              </a:extLst>
            </p:cNvPr>
            <p:cNvSpPr>
              <a:spLocks noEditPoints="1"/>
            </p:cNvSpPr>
            <p:nvPr userDrawn="1"/>
          </p:nvSpPr>
          <p:spPr bwMode="auto">
            <a:xfrm>
              <a:off x="7286654" y="6115072"/>
              <a:ext cx="36513" cy="176213"/>
            </a:xfrm>
            <a:custGeom>
              <a:avLst/>
              <a:gdLst>
                <a:gd name="T0" fmla="*/ 6 w 11"/>
                <a:gd name="T1" fmla="*/ 0 h 53"/>
                <a:gd name="T2" fmla="*/ 11 w 11"/>
                <a:gd name="T3" fmla="*/ 5 h 53"/>
                <a:gd name="T4" fmla="*/ 6 w 11"/>
                <a:gd name="T5" fmla="*/ 10 h 53"/>
                <a:gd name="T6" fmla="*/ 0 w 11"/>
                <a:gd name="T7" fmla="*/ 5 h 53"/>
                <a:gd name="T8" fmla="*/ 6 w 11"/>
                <a:gd name="T9" fmla="*/ 0 h 53"/>
                <a:gd name="T10" fmla="*/ 2 w 11"/>
                <a:gd name="T11" fmla="*/ 18 h 53"/>
                <a:gd name="T12" fmla="*/ 9 w 11"/>
                <a:gd name="T13" fmla="*/ 18 h 53"/>
                <a:gd name="T14" fmla="*/ 9 w 11"/>
                <a:gd name="T15" fmla="*/ 53 h 53"/>
                <a:gd name="T16" fmla="*/ 2 w 11"/>
                <a:gd name="T17" fmla="*/ 53 h 53"/>
                <a:gd name="T18" fmla="*/ 2 w 11"/>
                <a:gd name="T19" fmla="*/ 1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3">
                  <a:moveTo>
                    <a:pt x="6" y="0"/>
                  </a:moveTo>
                  <a:cubicBezTo>
                    <a:pt x="9" y="0"/>
                    <a:pt x="11" y="2"/>
                    <a:pt x="11" y="5"/>
                  </a:cubicBezTo>
                  <a:cubicBezTo>
                    <a:pt x="11" y="8"/>
                    <a:pt x="9" y="10"/>
                    <a:pt x="6" y="10"/>
                  </a:cubicBezTo>
                  <a:cubicBezTo>
                    <a:pt x="3" y="10"/>
                    <a:pt x="0" y="8"/>
                    <a:pt x="0" y="5"/>
                  </a:cubicBezTo>
                  <a:cubicBezTo>
                    <a:pt x="0" y="2"/>
                    <a:pt x="3" y="0"/>
                    <a:pt x="6" y="0"/>
                  </a:cubicBezTo>
                  <a:close/>
                  <a:moveTo>
                    <a:pt x="2" y="18"/>
                  </a:moveTo>
                  <a:cubicBezTo>
                    <a:pt x="9" y="18"/>
                    <a:pt x="9" y="18"/>
                    <a:pt x="9" y="18"/>
                  </a:cubicBezTo>
                  <a:cubicBezTo>
                    <a:pt x="9" y="53"/>
                    <a:pt x="9" y="53"/>
                    <a:pt x="9" y="53"/>
                  </a:cubicBezTo>
                  <a:cubicBezTo>
                    <a:pt x="2" y="53"/>
                    <a:pt x="2" y="53"/>
                    <a:pt x="2" y="53"/>
                  </a:cubicBezTo>
                  <a:lnTo>
                    <a:pt x="2"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6">
              <a:extLst>
                <a:ext uri="{FF2B5EF4-FFF2-40B4-BE49-F238E27FC236}">
                  <a16:creationId xmlns:a16="http://schemas.microsoft.com/office/drawing/2014/main" id="{5D5C65B3-A40F-4A8D-AB82-E5E6488D28E6}"/>
                </a:ext>
              </a:extLst>
            </p:cNvPr>
            <p:cNvSpPr>
              <a:spLocks/>
            </p:cNvSpPr>
            <p:nvPr userDrawn="1"/>
          </p:nvSpPr>
          <p:spPr bwMode="auto">
            <a:xfrm>
              <a:off x="7343805" y="6135710"/>
              <a:ext cx="76200" cy="158751"/>
            </a:xfrm>
            <a:custGeom>
              <a:avLst/>
              <a:gdLst>
                <a:gd name="T0" fmla="*/ 23 w 23"/>
                <a:gd name="T1" fmla="*/ 47 h 48"/>
                <a:gd name="T2" fmla="*/ 17 w 23"/>
                <a:gd name="T3" fmla="*/ 48 h 48"/>
                <a:gd name="T4" fmla="*/ 6 w 23"/>
                <a:gd name="T5" fmla="*/ 35 h 48"/>
                <a:gd name="T6" fmla="*/ 6 w 23"/>
                <a:gd name="T7" fmla="*/ 18 h 48"/>
                <a:gd name="T8" fmla="*/ 0 w 23"/>
                <a:gd name="T9" fmla="*/ 18 h 48"/>
                <a:gd name="T10" fmla="*/ 0 w 23"/>
                <a:gd name="T11" fmla="*/ 12 h 48"/>
                <a:gd name="T12" fmla="*/ 6 w 23"/>
                <a:gd name="T13" fmla="*/ 12 h 48"/>
                <a:gd name="T14" fmla="*/ 6 w 23"/>
                <a:gd name="T15" fmla="*/ 0 h 48"/>
                <a:gd name="T16" fmla="*/ 13 w 23"/>
                <a:gd name="T17" fmla="*/ 0 h 48"/>
                <a:gd name="T18" fmla="*/ 13 w 23"/>
                <a:gd name="T19" fmla="*/ 12 h 48"/>
                <a:gd name="T20" fmla="*/ 22 w 23"/>
                <a:gd name="T21" fmla="*/ 12 h 48"/>
                <a:gd name="T22" fmla="*/ 22 w 23"/>
                <a:gd name="T23" fmla="*/ 18 h 48"/>
                <a:gd name="T24" fmla="*/ 13 w 23"/>
                <a:gd name="T25" fmla="*/ 18 h 48"/>
                <a:gd name="T26" fmla="*/ 13 w 23"/>
                <a:gd name="T27" fmla="*/ 34 h 48"/>
                <a:gd name="T28" fmla="*/ 19 w 23"/>
                <a:gd name="T29" fmla="*/ 42 h 48"/>
                <a:gd name="T30" fmla="*/ 23 w 23"/>
                <a:gd name="T31" fmla="*/ 41 h 48"/>
                <a:gd name="T32" fmla="*/ 23 w 23"/>
                <a:gd name="T33"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48">
                  <a:moveTo>
                    <a:pt x="23" y="47"/>
                  </a:moveTo>
                  <a:cubicBezTo>
                    <a:pt x="22" y="47"/>
                    <a:pt x="19" y="48"/>
                    <a:pt x="17" y="48"/>
                  </a:cubicBezTo>
                  <a:cubicBezTo>
                    <a:pt x="13" y="48"/>
                    <a:pt x="6" y="47"/>
                    <a:pt x="6" y="35"/>
                  </a:cubicBezTo>
                  <a:cubicBezTo>
                    <a:pt x="6" y="18"/>
                    <a:pt x="6" y="18"/>
                    <a:pt x="6" y="18"/>
                  </a:cubicBezTo>
                  <a:cubicBezTo>
                    <a:pt x="0" y="18"/>
                    <a:pt x="0" y="18"/>
                    <a:pt x="0" y="18"/>
                  </a:cubicBezTo>
                  <a:cubicBezTo>
                    <a:pt x="0" y="12"/>
                    <a:pt x="0" y="12"/>
                    <a:pt x="0" y="12"/>
                  </a:cubicBezTo>
                  <a:cubicBezTo>
                    <a:pt x="6" y="12"/>
                    <a:pt x="6" y="12"/>
                    <a:pt x="6" y="12"/>
                  </a:cubicBezTo>
                  <a:cubicBezTo>
                    <a:pt x="6" y="0"/>
                    <a:pt x="6" y="0"/>
                    <a:pt x="6" y="0"/>
                  </a:cubicBezTo>
                  <a:cubicBezTo>
                    <a:pt x="13" y="0"/>
                    <a:pt x="13" y="0"/>
                    <a:pt x="13" y="0"/>
                  </a:cubicBezTo>
                  <a:cubicBezTo>
                    <a:pt x="13" y="12"/>
                    <a:pt x="13" y="12"/>
                    <a:pt x="13" y="12"/>
                  </a:cubicBezTo>
                  <a:cubicBezTo>
                    <a:pt x="22" y="12"/>
                    <a:pt x="22" y="12"/>
                    <a:pt x="22" y="12"/>
                  </a:cubicBezTo>
                  <a:cubicBezTo>
                    <a:pt x="22" y="18"/>
                    <a:pt x="22" y="18"/>
                    <a:pt x="22" y="18"/>
                  </a:cubicBezTo>
                  <a:cubicBezTo>
                    <a:pt x="13" y="18"/>
                    <a:pt x="13" y="18"/>
                    <a:pt x="13" y="18"/>
                  </a:cubicBezTo>
                  <a:cubicBezTo>
                    <a:pt x="13" y="34"/>
                    <a:pt x="13" y="34"/>
                    <a:pt x="13" y="34"/>
                  </a:cubicBezTo>
                  <a:cubicBezTo>
                    <a:pt x="13" y="41"/>
                    <a:pt x="15" y="42"/>
                    <a:pt x="19" y="42"/>
                  </a:cubicBezTo>
                  <a:cubicBezTo>
                    <a:pt x="20" y="42"/>
                    <a:pt x="22" y="41"/>
                    <a:pt x="23" y="41"/>
                  </a:cubicBez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7">
              <a:extLst>
                <a:ext uri="{FF2B5EF4-FFF2-40B4-BE49-F238E27FC236}">
                  <a16:creationId xmlns:a16="http://schemas.microsoft.com/office/drawing/2014/main" id="{D263A9B6-F65A-4B73-AA08-D64968A5B5A2}"/>
                </a:ext>
              </a:extLst>
            </p:cNvPr>
            <p:cNvSpPr>
              <a:spLocks/>
            </p:cNvSpPr>
            <p:nvPr userDrawn="1"/>
          </p:nvSpPr>
          <p:spPr bwMode="auto">
            <a:xfrm>
              <a:off x="7442230" y="6111897"/>
              <a:ext cx="106363" cy="179388"/>
            </a:xfrm>
            <a:custGeom>
              <a:avLst/>
              <a:gdLst>
                <a:gd name="T0" fmla="*/ 0 w 32"/>
                <a:gd name="T1" fmla="*/ 0 h 54"/>
                <a:gd name="T2" fmla="*/ 7 w 32"/>
                <a:gd name="T3" fmla="*/ 0 h 54"/>
                <a:gd name="T4" fmla="*/ 7 w 32"/>
                <a:gd name="T5" fmla="*/ 25 h 54"/>
                <a:gd name="T6" fmla="*/ 19 w 32"/>
                <a:gd name="T7" fmla="*/ 18 h 54"/>
                <a:gd name="T8" fmla="*/ 30 w 32"/>
                <a:gd name="T9" fmla="*/ 23 h 54"/>
                <a:gd name="T10" fmla="*/ 32 w 32"/>
                <a:gd name="T11" fmla="*/ 34 h 54"/>
                <a:gd name="T12" fmla="*/ 32 w 32"/>
                <a:gd name="T13" fmla="*/ 54 h 54"/>
                <a:gd name="T14" fmla="*/ 26 w 32"/>
                <a:gd name="T15" fmla="*/ 54 h 54"/>
                <a:gd name="T16" fmla="*/ 26 w 32"/>
                <a:gd name="T17" fmla="*/ 36 h 54"/>
                <a:gd name="T18" fmla="*/ 17 w 32"/>
                <a:gd name="T19" fmla="*/ 24 h 54"/>
                <a:gd name="T20" fmla="*/ 7 w 32"/>
                <a:gd name="T21" fmla="*/ 36 h 54"/>
                <a:gd name="T22" fmla="*/ 7 w 32"/>
                <a:gd name="T23" fmla="*/ 54 h 54"/>
                <a:gd name="T24" fmla="*/ 0 w 32"/>
                <a:gd name="T25" fmla="*/ 54 h 54"/>
                <a:gd name="T26" fmla="*/ 0 w 32"/>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54">
                  <a:moveTo>
                    <a:pt x="0" y="0"/>
                  </a:moveTo>
                  <a:cubicBezTo>
                    <a:pt x="7" y="0"/>
                    <a:pt x="7" y="0"/>
                    <a:pt x="7" y="0"/>
                  </a:cubicBezTo>
                  <a:cubicBezTo>
                    <a:pt x="7" y="25"/>
                    <a:pt x="7" y="25"/>
                    <a:pt x="7" y="25"/>
                  </a:cubicBezTo>
                  <a:cubicBezTo>
                    <a:pt x="9" y="21"/>
                    <a:pt x="13" y="18"/>
                    <a:pt x="19" y="18"/>
                  </a:cubicBezTo>
                  <a:cubicBezTo>
                    <a:pt x="24" y="18"/>
                    <a:pt x="28" y="20"/>
                    <a:pt x="30" y="23"/>
                  </a:cubicBezTo>
                  <a:cubicBezTo>
                    <a:pt x="32" y="26"/>
                    <a:pt x="32" y="29"/>
                    <a:pt x="32" y="34"/>
                  </a:cubicBezTo>
                  <a:cubicBezTo>
                    <a:pt x="32" y="54"/>
                    <a:pt x="32" y="54"/>
                    <a:pt x="32" y="54"/>
                  </a:cubicBezTo>
                  <a:cubicBezTo>
                    <a:pt x="26" y="54"/>
                    <a:pt x="26" y="54"/>
                    <a:pt x="26" y="54"/>
                  </a:cubicBezTo>
                  <a:cubicBezTo>
                    <a:pt x="26" y="36"/>
                    <a:pt x="26" y="36"/>
                    <a:pt x="26" y="36"/>
                  </a:cubicBezTo>
                  <a:cubicBezTo>
                    <a:pt x="26" y="29"/>
                    <a:pt x="23" y="24"/>
                    <a:pt x="17" y="24"/>
                  </a:cubicBezTo>
                  <a:cubicBezTo>
                    <a:pt x="10" y="24"/>
                    <a:pt x="7" y="30"/>
                    <a:pt x="7" y="36"/>
                  </a:cubicBezTo>
                  <a:cubicBezTo>
                    <a:pt x="7" y="54"/>
                    <a:pt x="7" y="54"/>
                    <a:pt x="7" y="54"/>
                  </a:cubicBezTo>
                  <a:cubicBezTo>
                    <a:pt x="0" y="54"/>
                    <a:pt x="0" y="54"/>
                    <a:pt x="0" y="5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8">
              <a:extLst>
                <a:ext uri="{FF2B5EF4-FFF2-40B4-BE49-F238E27FC236}">
                  <a16:creationId xmlns:a16="http://schemas.microsoft.com/office/drawing/2014/main" id="{06D829FB-CEDD-444E-B2B1-260EFDC6DD96}"/>
                </a:ext>
              </a:extLst>
            </p:cNvPr>
            <p:cNvSpPr>
              <a:spLocks/>
            </p:cNvSpPr>
            <p:nvPr userDrawn="1"/>
          </p:nvSpPr>
          <p:spPr bwMode="auto">
            <a:xfrm>
              <a:off x="7637493" y="6135710"/>
              <a:ext cx="76200" cy="158751"/>
            </a:xfrm>
            <a:custGeom>
              <a:avLst/>
              <a:gdLst>
                <a:gd name="T0" fmla="*/ 23 w 23"/>
                <a:gd name="T1" fmla="*/ 47 h 48"/>
                <a:gd name="T2" fmla="*/ 17 w 23"/>
                <a:gd name="T3" fmla="*/ 48 h 48"/>
                <a:gd name="T4" fmla="*/ 6 w 23"/>
                <a:gd name="T5" fmla="*/ 35 h 48"/>
                <a:gd name="T6" fmla="*/ 6 w 23"/>
                <a:gd name="T7" fmla="*/ 18 h 48"/>
                <a:gd name="T8" fmla="*/ 0 w 23"/>
                <a:gd name="T9" fmla="*/ 18 h 48"/>
                <a:gd name="T10" fmla="*/ 0 w 23"/>
                <a:gd name="T11" fmla="*/ 12 h 48"/>
                <a:gd name="T12" fmla="*/ 6 w 23"/>
                <a:gd name="T13" fmla="*/ 12 h 48"/>
                <a:gd name="T14" fmla="*/ 6 w 23"/>
                <a:gd name="T15" fmla="*/ 0 h 48"/>
                <a:gd name="T16" fmla="*/ 13 w 23"/>
                <a:gd name="T17" fmla="*/ 0 h 48"/>
                <a:gd name="T18" fmla="*/ 13 w 23"/>
                <a:gd name="T19" fmla="*/ 12 h 48"/>
                <a:gd name="T20" fmla="*/ 22 w 23"/>
                <a:gd name="T21" fmla="*/ 12 h 48"/>
                <a:gd name="T22" fmla="*/ 22 w 23"/>
                <a:gd name="T23" fmla="*/ 18 h 48"/>
                <a:gd name="T24" fmla="*/ 13 w 23"/>
                <a:gd name="T25" fmla="*/ 18 h 48"/>
                <a:gd name="T26" fmla="*/ 13 w 23"/>
                <a:gd name="T27" fmla="*/ 34 h 48"/>
                <a:gd name="T28" fmla="*/ 19 w 23"/>
                <a:gd name="T29" fmla="*/ 42 h 48"/>
                <a:gd name="T30" fmla="*/ 23 w 23"/>
                <a:gd name="T31" fmla="*/ 41 h 48"/>
                <a:gd name="T32" fmla="*/ 23 w 23"/>
                <a:gd name="T33"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48">
                  <a:moveTo>
                    <a:pt x="23" y="47"/>
                  </a:moveTo>
                  <a:cubicBezTo>
                    <a:pt x="22" y="47"/>
                    <a:pt x="19" y="48"/>
                    <a:pt x="17" y="48"/>
                  </a:cubicBezTo>
                  <a:cubicBezTo>
                    <a:pt x="13" y="48"/>
                    <a:pt x="6" y="47"/>
                    <a:pt x="6" y="35"/>
                  </a:cubicBezTo>
                  <a:cubicBezTo>
                    <a:pt x="6" y="18"/>
                    <a:pt x="6" y="18"/>
                    <a:pt x="6" y="18"/>
                  </a:cubicBezTo>
                  <a:cubicBezTo>
                    <a:pt x="0" y="18"/>
                    <a:pt x="0" y="18"/>
                    <a:pt x="0" y="18"/>
                  </a:cubicBezTo>
                  <a:cubicBezTo>
                    <a:pt x="0" y="12"/>
                    <a:pt x="0" y="12"/>
                    <a:pt x="0" y="12"/>
                  </a:cubicBezTo>
                  <a:cubicBezTo>
                    <a:pt x="6" y="12"/>
                    <a:pt x="6" y="12"/>
                    <a:pt x="6" y="12"/>
                  </a:cubicBezTo>
                  <a:cubicBezTo>
                    <a:pt x="6" y="0"/>
                    <a:pt x="6" y="0"/>
                    <a:pt x="6" y="0"/>
                  </a:cubicBezTo>
                  <a:cubicBezTo>
                    <a:pt x="13" y="0"/>
                    <a:pt x="13" y="0"/>
                    <a:pt x="13" y="0"/>
                  </a:cubicBezTo>
                  <a:cubicBezTo>
                    <a:pt x="13" y="12"/>
                    <a:pt x="13" y="12"/>
                    <a:pt x="13" y="12"/>
                  </a:cubicBezTo>
                  <a:cubicBezTo>
                    <a:pt x="22" y="12"/>
                    <a:pt x="22" y="12"/>
                    <a:pt x="22" y="12"/>
                  </a:cubicBezTo>
                  <a:cubicBezTo>
                    <a:pt x="22" y="18"/>
                    <a:pt x="22" y="18"/>
                    <a:pt x="22" y="18"/>
                  </a:cubicBezTo>
                  <a:cubicBezTo>
                    <a:pt x="13" y="18"/>
                    <a:pt x="13" y="18"/>
                    <a:pt x="13" y="18"/>
                  </a:cubicBezTo>
                  <a:cubicBezTo>
                    <a:pt x="13" y="34"/>
                    <a:pt x="13" y="34"/>
                    <a:pt x="13" y="34"/>
                  </a:cubicBezTo>
                  <a:cubicBezTo>
                    <a:pt x="13" y="41"/>
                    <a:pt x="15" y="42"/>
                    <a:pt x="19" y="42"/>
                  </a:cubicBezTo>
                  <a:cubicBezTo>
                    <a:pt x="20" y="42"/>
                    <a:pt x="22" y="41"/>
                    <a:pt x="23" y="41"/>
                  </a:cubicBez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9">
              <a:extLst>
                <a:ext uri="{FF2B5EF4-FFF2-40B4-BE49-F238E27FC236}">
                  <a16:creationId xmlns:a16="http://schemas.microsoft.com/office/drawing/2014/main" id="{0084AA81-B9EC-407F-A5A0-DB2E1357B1C9}"/>
                </a:ext>
              </a:extLst>
            </p:cNvPr>
            <p:cNvSpPr>
              <a:spLocks noEditPoints="1"/>
            </p:cNvSpPr>
            <p:nvPr userDrawn="1"/>
          </p:nvSpPr>
          <p:spPr bwMode="auto">
            <a:xfrm>
              <a:off x="7726394" y="6172222"/>
              <a:ext cx="109538" cy="122238"/>
            </a:xfrm>
            <a:custGeom>
              <a:avLst/>
              <a:gdLst>
                <a:gd name="T0" fmla="*/ 7 w 33"/>
                <a:gd name="T1" fmla="*/ 20 h 37"/>
                <a:gd name="T2" fmla="*/ 17 w 33"/>
                <a:gd name="T3" fmla="*/ 31 h 37"/>
                <a:gd name="T4" fmla="*/ 26 w 33"/>
                <a:gd name="T5" fmla="*/ 26 h 37"/>
                <a:gd name="T6" fmla="*/ 33 w 33"/>
                <a:gd name="T7" fmla="*/ 26 h 37"/>
                <a:gd name="T8" fmla="*/ 17 w 33"/>
                <a:gd name="T9" fmla="*/ 37 h 37"/>
                <a:gd name="T10" fmla="*/ 0 w 33"/>
                <a:gd name="T11" fmla="*/ 19 h 37"/>
                <a:gd name="T12" fmla="*/ 17 w 33"/>
                <a:gd name="T13" fmla="*/ 0 h 37"/>
                <a:gd name="T14" fmla="*/ 33 w 33"/>
                <a:gd name="T15" fmla="*/ 16 h 37"/>
                <a:gd name="T16" fmla="*/ 33 w 33"/>
                <a:gd name="T17" fmla="*/ 20 h 37"/>
                <a:gd name="T18" fmla="*/ 7 w 33"/>
                <a:gd name="T19" fmla="*/ 20 h 37"/>
                <a:gd name="T20" fmla="*/ 7 w 33"/>
                <a:gd name="T21" fmla="*/ 15 h 37"/>
                <a:gd name="T22" fmla="*/ 27 w 33"/>
                <a:gd name="T23" fmla="*/ 15 h 37"/>
                <a:gd name="T24" fmla="*/ 17 w 33"/>
                <a:gd name="T25" fmla="*/ 5 h 37"/>
                <a:gd name="T26" fmla="*/ 7 w 33"/>
                <a:gd name="T2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7">
                  <a:moveTo>
                    <a:pt x="7" y="20"/>
                  </a:moveTo>
                  <a:cubicBezTo>
                    <a:pt x="7" y="26"/>
                    <a:pt x="10" y="31"/>
                    <a:pt x="17" y="31"/>
                  </a:cubicBezTo>
                  <a:cubicBezTo>
                    <a:pt x="23" y="31"/>
                    <a:pt x="25" y="29"/>
                    <a:pt x="26" y="26"/>
                  </a:cubicBezTo>
                  <a:cubicBezTo>
                    <a:pt x="33" y="26"/>
                    <a:pt x="33" y="26"/>
                    <a:pt x="33" y="26"/>
                  </a:cubicBezTo>
                  <a:cubicBezTo>
                    <a:pt x="32" y="32"/>
                    <a:pt x="26" y="37"/>
                    <a:pt x="17" y="37"/>
                  </a:cubicBezTo>
                  <a:cubicBezTo>
                    <a:pt x="6" y="37"/>
                    <a:pt x="0" y="29"/>
                    <a:pt x="0" y="19"/>
                  </a:cubicBezTo>
                  <a:cubicBezTo>
                    <a:pt x="0" y="8"/>
                    <a:pt x="6" y="0"/>
                    <a:pt x="17" y="0"/>
                  </a:cubicBezTo>
                  <a:cubicBezTo>
                    <a:pt x="26" y="0"/>
                    <a:pt x="33" y="7"/>
                    <a:pt x="33" y="16"/>
                  </a:cubicBezTo>
                  <a:cubicBezTo>
                    <a:pt x="33" y="17"/>
                    <a:pt x="33" y="19"/>
                    <a:pt x="33" y="20"/>
                  </a:cubicBezTo>
                  <a:lnTo>
                    <a:pt x="7" y="20"/>
                  </a:lnTo>
                  <a:close/>
                  <a:moveTo>
                    <a:pt x="7" y="15"/>
                  </a:moveTo>
                  <a:cubicBezTo>
                    <a:pt x="27" y="15"/>
                    <a:pt x="27" y="15"/>
                    <a:pt x="27" y="15"/>
                  </a:cubicBezTo>
                  <a:cubicBezTo>
                    <a:pt x="27" y="9"/>
                    <a:pt x="23" y="5"/>
                    <a:pt x="17" y="5"/>
                  </a:cubicBezTo>
                  <a:cubicBezTo>
                    <a:pt x="11" y="5"/>
                    <a:pt x="7" y="9"/>
                    <a:pt x="7"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0">
              <a:extLst>
                <a:ext uri="{FF2B5EF4-FFF2-40B4-BE49-F238E27FC236}">
                  <a16:creationId xmlns:a16="http://schemas.microsoft.com/office/drawing/2014/main" id="{349D4548-2B88-4DEB-BB5A-1C8EEC28DAD3}"/>
                </a:ext>
              </a:extLst>
            </p:cNvPr>
            <p:cNvSpPr>
              <a:spLocks/>
            </p:cNvSpPr>
            <p:nvPr userDrawn="1"/>
          </p:nvSpPr>
          <p:spPr bwMode="auto">
            <a:xfrm>
              <a:off x="7858157" y="6172222"/>
              <a:ext cx="112713" cy="122238"/>
            </a:xfrm>
            <a:custGeom>
              <a:avLst/>
              <a:gdLst>
                <a:gd name="T0" fmla="*/ 28 w 34"/>
                <a:gd name="T1" fmla="*/ 14 h 37"/>
                <a:gd name="T2" fmla="*/ 18 w 34"/>
                <a:gd name="T3" fmla="*/ 6 h 37"/>
                <a:gd name="T4" fmla="*/ 7 w 34"/>
                <a:gd name="T5" fmla="*/ 19 h 37"/>
                <a:gd name="T6" fmla="*/ 18 w 34"/>
                <a:gd name="T7" fmla="*/ 31 h 37"/>
                <a:gd name="T8" fmla="*/ 28 w 34"/>
                <a:gd name="T9" fmla="*/ 24 h 37"/>
                <a:gd name="T10" fmla="*/ 34 w 34"/>
                <a:gd name="T11" fmla="*/ 24 h 37"/>
                <a:gd name="T12" fmla="*/ 18 w 34"/>
                <a:gd name="T13" fmla="*/ 37 h 37"/>
                <a:gd name="T14" fmla="*/ 0 w 34"/>
                <a:gd name="T15" fmla="*/ 19 h 37"/>
                <a:gd name="T16" fmla="*/ 18 w 34"/>
                <a:gd name="T17" fmla="*/ 0 h 37"/>
                <a:gd name="T18" fmla="*/ 34 w 34"/>
                <a:gd name="T19" fmla="*/ 14 h 37"/>
                <a:gd name="T20" fmla="*/ 28 w 34"/>
                <a:gd name="T21" fmla="*/ 1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7">
                  <a:moveTo>
                    <a:pt x="28" y="14"/>
                  </a:moveTo>
                  <a:cubicBezTo>
                    <a:pt x="27" y="10"/>
                    <a:pt x="24" y="6"/>
                    <a:pt x="18" y="6"/>
                  </a:cubicBezTo>
                  <a:cubicBezTo>
                    <a:pt x="11" y="6"/>
                    <a:pt x="7" y="12"/>
                    <a:pt x="7" y="19"/>
                  </a:cubicBezTo>
                  <a:cubicBezTo>
                    <a:pt x="7" y="25"/>
                    <a:pt x="10" y="31"/>
                    <a:pt x="18" y="31"/>
                  </a:cubicBezTo>
                  <a:cubicBezTo>
                    <a:pt x="24" y="31"/>
                    <a:pt x="27" y="28"/>
                    <a:pt x="28" y="24"/>
                  </a:cubicBezTo>
                  <a:cubicBezTo>
                    <a:pt x="34" y="24"/>
                    <a:pt x="34" y="24"/>
                    <a:pt x="34" y="24"/>
                  </a:cubicBezTo>
                  <a:cubicBezTo>
                    <a:pt x="33" y="31"/>
                    <a:pt x="28" y="37"/>
                    <a:pt x="18" y="37"/>
                  </a:cubicBezTo>
                  <a:cubicBezTo>
                    <a:pt x="6" y="37"/>
                    <a:pt x="0" y="28"/>
                    <a:pt x="0" y="19"/>
                  </a:cubicBezTo>
                  <a:cubicBezTo>
                    <a:pt x="0" y="9"/>
                    <a:pt x="6" y="0"/>
                    <a:pt x="18" y="0"/>
                  </a:cubicBezTo>
                  <a:cubicBezTo>
                    <a:pt x="29" y="0"/>
                    <a:pt x="34" y="7"/>
                    <a:pt x="34" y="14"/>
                  </a:cubicBezTo>
                  <a:lnTo>
                    <a:pt x="2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1">
              <a:extLst>
                <a:ext uri="{FF2B5EF4-FFF2-40B4-BE49-F238E27FC236}">
                  <a16:creationId xmlns:a16="http://schemas.microsoft.com/office/drawing/2014/main" id="{23C1464C-4A12-4F12-9F24-2B1E2A169D01}"/>
                </a:ext>
              </a:extLst>
            </p:cNvPr>
            <p:cNvSpPr>
              <a:spLocks/>
            </p:cNvSpPr>
            <p:nvPr userDrawn="1"/>
          </p:nvSpPr>
          <p:spPr bwMode="auto">
            <a:xfrm>
              <a:off x="8004207" y="6111897"/>
              <a:ext cx="104775" cy="179388"/>
            </a:xfrm>
            <a:custGeom>
              <a:avLst/>
              <a:gdLst>
                <a:gd name="T0" fmla="*/ 0 w 32"/>
                <a:gd name="T1" fmla="*/ 0 h 54"/>
                <a:gd name="T2" fmla="*/ 6 w 32"/>
                <a:gd name="T3" fmla="*/ 0 h 54"/>
                <a:gd name="T4" fmla="*/ 6 w 32"/>
                <a:gd name="T5" fmla="*/ 25 h 54"/>
                <a:gd name="T6" fmla="*/ 19 w 32"/>
                <a:gd name="T7" fmla="*/ 18 h 54"/>
                <a:gd name="T8" fmla="*/ 29 w 32"/>
                <a:gd name="T9" fmla="*/ 23 h 54"/>
                <a:gd name="T10" fmla="*/ 32 w 32"/>
                <a:gd name="T11" fmla="*/ 34 h 54"/>
                <a:gd name="T12" fmla="*/ 32 w 32"/>
                <a:gd name="T13" fmla="*/ 54 h 54"/>
                <a:gd name="T14" fmla="*/ 25 w 32"/>
                <a:gd name="T15" fmla="*/ 54 h 54"/>
                <a:gd name="T16" fmla="*/ 25 w 32"/>
                <a:gd name="T17" fmla="*/ 36 h 54"/>
                <a:gd name="T18" fmla="*/ 16 w 32"/>
                <a:gd name="T19" fmla="*/ 24 h 54"/>
                <a:gd name="T20" fmla="*/ 6 w 32"/>
                <a:gd name="T21" fmla="*/ 36 h 54"/>
                <a:gd name="T22" fmla="*/ 6 w 32"/>
                <a:gd name="T23" fmla="*/ 54 h 54"/>
                <a:gd name="T24" fmla="*/ 0 w 32"/>
                <a:gd name="T25" fmla="*/ 54 h 54"/>
                <a:gd name="T26" fmla="*/ 0 w 32"/>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54">
                  <a:moveTo>
                    <a:pt x="0" y="0"/>
                  </a:moveTo>
                  <a:cubicBezTo>
                    <a:pt x="6" y="0"/>
                    <a:pt x="6" y="0"/>
                    <a:pt x="6" y="0"/>
                  </a:cubicBezTo>
                  <a:cubicBezTo>
                    <a:pt x="6" y="25"/>
                    <a:pt x="6" y="25"/>
                    <a:pt x="6" y="25"/>
                  </a:cubicBezTo>
                  <a:cubicBezTo>
                    <a:pt x="8" y="21"/>
                    <a:pt x="13" y="18"/>
                    <a:pt x="19" y="18"/>
                  </a:cubicBezTo>
                  <a:cubicBezTo>
                    <a:pt x="24" y="18"/>
                    <a:pt x="27" y="20"/>
                    <a:pt x="29" y="23"/>
                  </a:cubicBezTo>
                  <a:cubicBezTo>
                    <a:pt x="31" y="26"/>
                    <a:pt x="32" y="29"/>
                    <a:pt x="32" y="34"/>
                  </a:cubicBezTo>
                  <a:cubicBezTo>
                    <a:pt x="32" y="54"/>
                    <a:pt x="32" y="54"/>
                    <a:pt x="32" y="54"/>
                  </a:cubicBezTo>
                  <a:cubicBezTo>
                    <a:pt x="25" y="54"/>
                    <a:pt x="25" y="54"/>
                    <a:pt x="25" y="54"/>
                  </a:cubicBezTo>
                  <a:cubicBezTo>
                    <a:pt x="25" y="36"/>
                    <a:pt x="25" y="36"/>
                    <a:pt x="25" y="36"/>
                  </a:cubicBezTo>
                  <a:cubicBezTo>
                    <a:pt x="25" y="29"/>
                    <a:pt x="23" y="24"/>
                    <a:pt x="16" y="24"/>
                  </a:cubicBezTo>
                  <a:cubicBezTo>
                    <a:pt x="10" y="24"/>
                    <a:pt x="6" y="30"/>
                    <a:pt x="6" y="36"/>
                  </a:cubicBezTo>
                  <a:cubicBezTo>
                    <a:pt x="6" y="54"/>
                    <a:pt x="6" y="54"/>
                    <a:pt x="6" y="54"/>
                  </a:cubicBezTo>
                  <a:cubicBezTo>
                    <a:pt x="0" y="54"/>
                    <a:pt x="0" y="54"/>
                    <a:pt x="0" y="5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2">
              <a:extLst>
                <a:ext uri="{FF2B5EF4-FFF2-40B4-BE49-F238E27FC236}">
                  <a16:creationId xmlns:a16="http://schemas.microsoft.com/office/drawing/2014/main" id="{DBF88064-FF96-487A-B8DC-FD877B76BE72}"/>
                </a:ext>
              </a:extLst>
            </p:cNvPr>
            <p:cNvSpPr>
              <a:spLocks/>
            </p:cNvSpPr>
            <p:nvPr userDrawn="1"/>
          </p:nvSpPr>
          <p:spPr bwMode="auto">
            <a:xfrm>
              <a:off x="8145495" y="6172222"/>
              <a:ext cx="104775" cy="119063"/>
            </a:xfrm>
            <a:custGeom>
              <a:avLst/>
              <a:gdLst>
                <a:gd name="T0" fmla="*/ 0 w 32"/>
                <a:gd name="T1" fmla="*/ 1 h 36"/>
                <a:gd name="T2" fmla="*/ 7 w 32"/>
                <a:gd name="T3" fmla="*/ 1 h 36"/>
                <a:gd name="T4" fmla="*/ 7 w 32"/>
                <a:gd name="T5" fmla="*/ 7 h 36"/>
                <a:gd name="T6" fmla="*/ 19 w 32"/>
                <a:gd name="T7" fmla="*/ 0 h 36"/>
                <a:gd name="T8" fmla="*/ 30 w 32"/>
                <a:gd name="T9" fmla="*/ 5 h 36"/>
                <a:gd name="T10" fmla="*/ 32 w 32"/>
                <a:gd name="T11" fmla="*/ 16 h 36"/>
                <a:gd name="T12" fmla="*/ 32 w 32"/>
                <a:gd name="T13" fmla="*/ 36 h 36"/>
                <a:gd name="T14" fmla="*/ 26 w 32"/>
                <a:gd name="T15" fmla="*/ 36 h 36"/>
                <a:gd name="T16" fmla="*/ 26 w 32"/>
                <a:gd name="T17" fmla="*/ 18 h 36"/>
                <a:gd name="T18" fmla="*/ 17 w 32"/>
                <a:gd name="T19" fmla="*/ 6 h 36"/>
                <a:gd name="T20" fmla="*/ 7 w 32"/>
                <a:gd name="T21" fmla="*/ 18 h 36"/>
                <a:gd name="T22" fmla="*/ 7 w 32"/>
                <a:gd name="T23" fmla="*/ 36 h 36"/>
                <a:gd name="T24" fmla="*/ 0 w 32"/>
                <a:gd name="T25" fmla="*/ 36 h 36"/>
                <a:gd name="T26" fmla="*/ 0 w 32"/>
                <a:gd name="T2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6">
                  <a:moveTo>
                    <a:pt x="0" y="1"/>
                  </a:moveTo>
                  <a:cubicBezTo>
                    <a:pt x="7" y="1"/>
                    <a:pt x="7" y="1"/>
                    <a:pt x="7" y="1"/>
                  </a:cubicBezTo>
                  <a:cubicBezTo>
                    <a:pt x="7" y="7"/>
                    <a:pt x="7" y="7"/>
                    <a:pt x="7" y="7"/>
                  </a:cubicBezTo>
                  <a:cubicBezTo>
                    <a:pt x="9" y="3"/>
                    <a:pt x="13" y="0"/>
                    <a:pt x="19" y="0"/>
                  </a:cubicBezTo>
                  <a:cubicBezTo>
                    <a:pt x="24" y="0"/>
                    <a:pt x="28" y="2"/>
                    <a:pt x="30" y="5"/>
                  </a:cubicBezTo>
                  <a:cubicBezTo>
                    <a:pt x="32" y="8"/>
                    <a:pt x="32" y="11"/>
                    <a:pt x="32" y="16"/>
                  </a:cubicBezTo>
                  <a:cubicBezTo>
                    <a:pt x="32" y="36"/>
                    <a:pt x="32" y="36"/>
                    <a:pt x="32" y="36"/>
                  </a:cubicBezTo>
                  <a:cubicBezTo>
                    <a:pt x="26" y="36"/>
                    <a:pt x="26" y="36"/>
                    <a:pt x="26" y="36"/>
                  </a:cubicBezTo>
                  <a:cubicBezTo>
                    <a:pt x="26" y="18"/>
                    <a:pt x="26" y="18"/>
                    <a:pt x="26" y="18"/>
                  </a:cubicBezTo>
                  <a:cubicBezTo>
                    <a:pt x="26" y="11"/>
                    <a:pt x="23" y="6"/>
                    <a:pt x="17" y="6"/>
                  </a:cubicBezTo>
                  <a:cubicBezTo>
                    <a:pt x="10" y="6"/>
                    <a:pt x="7" y="12"/>
                    <a:pt x="7" y="18"/>
                  </a:cubicBezTo>
                  <a:cubicBezTo>
                    <a:pt x="7" y="36"/>
                    <a:pt x="7" y="36"/>
                    <a:pt x="7" y="36"/>
                  </a:cubicBezTo>
                  <a:cubicBezTo>
                    <a:pt x="0" y="36"/>
                    <a:pt x="0" y="36"/>
                    <a:pt x="0" y="36"/>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43">
              <a:extLst>
                <a:ext uri="{FF2B5EF4-FFF2-40B4-BE49-F238E27FC236}">
                  <a16:creationId xmlns:a16="http://schemas.microsoft.com/office/drawing/2014/main" id="{3B478992-36ED-4DB0-B43D-9B0DB5743C4B}"/>
                </a:ext>
              </a:extLst>
            </p:cNvPr>
            <p:cNvSpPr>
              <a:spLocks noEditPoints="1"/>
            </p:cNvSpPr>
            <p:nvPr userDrawn="1"/>
          </p:nvSpPr>
          <p:spPr bwMode="auto">
            <a:xfrm>
              <a:off x="8280433" y="6172222"/>
              <a:ext cx="122238" cy="122238"/>
            </a:xfrm>
            <a:custGeom>
              <a:avLst/>
              <a:gdLst>
                <a:gd name="T0" fmla="*/ 0 w 37"/>
                <a:gd name="T1" fmla="*/ 19 h 37"/>
                <a:gd name="T2" fmla="*/ 18 w 37"/>
                <a:gd name="T3" fmla="*/ 0 h 37"/>
                <a:gd name="T4" fmla="*/ 37 w 37"/>
                <a:gd name="T5" fmla="*/ 19 h 37"/>
                <a:gd name="T6" fmla="*/ 18 w 37"/>
                <a:gd name="T7" fmla="*/ 37 h 37"/>
                <a:gd name="T8" fmla="*/ 0 w 37"/>
                <a:gd name="T9" fmla="*/ 19 h 37"/>
                <a:gd name="T10" fmla="*/ 30 w 37"/>
                <a:gd name="T11" fmla="*/ 19 h 37"/>
                <a:gd name="T12" fmla="*/ 18 w 37"/>
                <a:gd name="T13" fmla="*/ 6 h 37"/>
                <a:gd name="T14" fmla="*/ 6 w 37"/>
                <a:gd name="T15" fmla="*/ 19 h 37"/>
                <a:gd name="T16" fmla="*/ 18 w 37"/>
                <a:gd name="T17" fmla="*/ 31 h 37"/>
                <a:gd name="T18" fmla="*/ 30 w 37"/>
                <a:gd name="T19"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0" y="19"/>
                  </a:moveTo>
                  <a:cubicBezTo>
                    <a:pt x="0" y="9"/>
                    <a:pt x="7" y="0"/>
                    <a:pt x="18" y="0"/>
                  </a:cubicBezTo>
                  <a:cubicBezTo>
                    <a:pt x="29" y="0"/>
                    <a:pt x="37" y="9"/>
                    <a:pt x="37" y="19"/>
                  </a:cubicBezTo>
                  <a:cubicBezTo>
                    <a:pt x="37" y="29"/>
                    <a:pt x="29" y="37"/>
                    <a:pt x="18" y="37"/>
                  </a:cubicBezTo>
                  <a:cubicBezTo>
                    <a:pt x="7" y="37"/>
                    <a:pt x="0" y="29"/>
                    <a:pt x="0" y="19"/>
                  </a:cubicBezTo>
                  <a:close/>
                  <a:moveTo>
                    <a:pt x="30" y="19"/>
                  </a:moveTo>
                  <a:cubicBezTo>
                    <a:pt x="30" y="12"/>
                    <a:pt x="25" y="6"/>
                    <a:pt x="18" y="6"/>
                  </a:cubicBezTo>
                  <a:cubicBezTo>
                    <a:pt x="11" y="6"/>
                    <a:pt x="6" y="12"/>
                    <a:pt x="6" y="19"/>
                  </a:cubicBezTo>
                  <a:cubicBezTo>
                    <a:pt x="6" y="25"/>
                    <a:pt x="11" y="31"/>
                    <a:pt x="18" y="31"/>
                  </a:cubicBezTo>
                  <a:cubicBezTo>
                    <a:pt x="25" y="31"/>
                    <a:pt x="30" y="25"/>
                    <a:pt x="30"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1F7C039E-9C50-46C7-B73E-13DE57A6B922}"/>
                </a:ext>
              </a:extLst>
            </p:cNvPr>
            <p:cNvSpPr>
              <a:spLocks noChangeArrowheads="1"/>
            </p:cNvSpPr>
            <p:nvPr userDrawn="1"/>
          </p:nvSpPr>
          <p:spPr bwMode="auto">
            <a:xfrm>
              <a:off x="8432834" y="6111897"/>
              <a:ext cx="19050" cy="179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5">
              <a:extLst>
                <a:ext uri="{FF2B5EF4-FFF2-40B4-BE49-F238E27FC236}">
                  <a16:creationId xmlns:a16="http://schemas.microsoft.com/office/drawing/2014/main" id="{5C635EAD-CB3B-42D8-B929-97D787ED53E7}"/>
                </a:ext>
              </a:extLst>
            </p:cNvPr>
            <p:cNvSpPr>
              <a:spLocks noEditPoints="1"/>
            </p:cNvSpPr>
            <p:nvPr userDrawn="1"/>
          </p:nvSpPr>
          <p:spPr bwMode="auto">
            <a:xfrm>
              <a:off x="8485221" y="6172222"/>
              <a:ext cx="119063" cy="122238"/>
            </a:xfrm>
            <a:custGeom>
              <a:avLst/>
              <a:gdLst>
                <a:gd name="T0" fmla="*/ 0 w 36"/>
                <a:gd name="T1" fmla="*/ 19 h 37"/>
                <a:gd name="T2" fmla="*/ 18 w 36"/>
                <a:gd name="T3" fmla="*/ 0 h 37"/>
                <a:gd name="T4" fmla="*/ 36 w 36"/>
                <a:gd name="T5" fmla="*/ 19 h 37"/>
                <a:gd name="T6" fmla="*/ 18 w 36"/>
                <a:gd name="T7" fmla="*/ 37 h 37"/>
                <a:gd name="T8" fmla="*/ 0 w 36"/>
                <a:gd name="T9" fmla="*/ 19 h 37"/>
                <a:gd name="T10" fmla="*/ 30 w 36"/>
                <a:gd name="T11" fmla="*/ 19 h 37"/>
                <a:gd name="T12" fmla="*/ 18 w 36"/>
                <a:gd name="T13" fmla="*/ 6 h 37"/>
                <a:gd name="T14" fmla="*/ 6 w 36"/>
                <a:gd name="T15" fmla="*/ 19 h 37"/>
                <a:gd name="T16" fmla="*/ 18 w 36"/>
                <a:gd name="T17" fmla="*/ 31 h 37"/>
                <a:gd name="T18" fmla="*/ 30 w 36"/>
                <a:gd name="T19"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0" y="19"/>
                  </a:moveTo>
                  <a:cubicBezTo>
                    <a:pt x="0" y="9"/>
                    <a:pt x="7" y="0"/>
                    <a:pt x="18" y="0"/>
                  </a:cubicBezTo>
                  <a:cubicBezTo>
                    <a:pt x="29" y="0"/>
                    <a:pt x="36" y="9"/>
                    <a:pt x="36" y="19"/>
                  </a:cubicBezTo>
                  <a:cubicBezTo>
                    <a:pt x="36" y="29"/>
                    <a:pt x="29" y="37"/>
                    <a:pt x="18" y="37"/>
                  </a:cubicBezTo>
                  <a:cubicBezTo>
                    <a:pt x="7" y="37"/>
                    <a:pt x="0" y="29"/>
                    <a:pt x="0" y="19"/>
                  </a:cubicBezTo>
                  <a:close/>
                  <a:moveTo>
                    <a:pt x="30" y="19"/>
                  </a:moveTo>
                  <a:cubicBezTo>
                    <a:pt x="30" y="12"/>
                    <a:pt x="25" y="6"/>
                    <a:pt x="18" y="6"/>
                  </a:cubicBezTo>
                  <a:cubicBezTo>
                    <a:pt x="11" y="6"/>
                    <a:pt x="6" y="12"/>
                    <a:pt x="6" y="19"/>
                  </a:cubicBezTo>
                  <a:cubicBezTo>
                    <a:pt x="6" y="25"/>
                    <a:pt x="11" y="31"/>
                    <a:pt x="18" y="31"/>
                  </a:cubicBezTo>
                  <a:cubicBezTo>
                    <a:pt x="25" y="31"/>
                    <a:pt x="30" y="25"/>
                    <a:pt x="30"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46">
              <a:extLst>
                <a:ext uri="{FF2B5EF4-FFF2-40B4-BE49-F238E27FC236}">
                  <a16:creationId xmlns:a16="http://schemas.microsoft.com/office/drawing/2014/main" id="{F059083A-18AF-422D-A209-3CDAFB0791E4}"/>
                </a:ext>
              </a:extLst>
            </p:cNvPr>
            <p:cNvSpPr>
              <a:spLocks noEditPoints="1"/>
            </p:cNvSpPr>
            <p:nvPr userDrawn="1"/>
          </p:nvSpPr>
          <p:spPr bwMode="auto">
            <a:xfrm>
              <a:off x="8628097" y="6172222"/>
              <a:ext cx="117475" cy="185738"/>
            </a:xfrm>
            <a:custGeom>
              <a:avLst/>
              <a:gdLst>
                <a:gd name="T0" fmla="*/ 36 w 36"/>
                <a:gd name="T1" fmla="*/ 38 h 56"/>
                <a:gd name="T2" fmla="*/ 18 w 36"/>
                <a:gd name="T3" fmla="*/ 56 h 56"/>
                <a:gd name="T4" fmla="*/ 0 w 36"/>
                <a:gd name="T5" fmla="*/ 41 h 56"/>
                <a:gd name="T6" fmla="*/ 7 w 36"/>
                <a:gd name="T7" fmla="*/ 41 h 56"/>
                <a:gd name="T8" fmla="*/ 18 w 36"/>
                <a:gd name="T9" fmla="*/ 50 h 56"/>
                <a:gd name="T10" fmla="*/ 30 w 36"/>
                <a:gd name="T11" fmla="*/ 38 h 56"/>
                <a:gd name="T12" fmla="*/ 30 w 36"/>
                <a:gd name="T13" fmla="*/ 30 h 56"/>
                <a:gd name="T14" fmla="*/ 18 w 36"/>
                <a:gd name="T15" fmla="*/ 37 h 56"/>
                <a:gd name="T16" fmla="*/ 0 w 36"/>
                <a:gd name="T17" fmla="*/ 19 h 56"/>
                <a:gd name="T18" fmla="*/ 18 w 36"/>
                <a:gd name="T19" fmla="*/ 0 h 56"/>
                <a:gd name="T20" fmla="*/ 30 w 36"/>
                <a:gd name="T21" fmla="*/ 7 h 56"/>
                <a:gd name="T22" fmla="*/ 30 w 36"/>
                <a:gd name="T23" fmla="*/ 1 h 56"/>
                <a:gd name="T24" fmla="*/ 36 w 36"/>
                <a:gd name="T25" fmla="*/ 1 h 56"/>
                <a:gd name="T26" fmla="*/ 36 w 36"/>
                <a:gd name="T27" fmla="*/ 38 h 56"/>
                <a:gd name="T28" fmla="*/ 6 w 36"/>
                <a:gd name="T29" fmla="*/ 19 h 56"/>
                <a:gd name="T30" fmla="*/ 18 w 36"/>
                <a:gd name="T31" fmla="*/ 31 h 56"/>
                <a:gd name="T32" fmla="*/ 30 w 36"/>
                <a:gd name="T33" fmla="*/ 19 h 56"/>
                <a:gd name="T34" fmla="*/ 18 w 36"/>
                <a:gd name="T35" fmla="*/ 6 h 56"/>
                <a:gd name="T36" fmla="*/ 6 w 36"/>
                <a:gd name="T37" fmla="*/ 1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56">
                  <a:moveTo>
                    <a:pt x="36" y="38"/>
                  </a:moveTo>
                  <a:cubicBezTo>
                    <a:pt x="36" y="51"/>
                    <a:pt x="29" y="56"/>
                    <a:pt x="18" y="56"/>
                  </a:cubicBezTo>
                  <a:cubicBezTo>
                    <a:pt x="6" y="56"/>
                    <a:pt x="1" y="48"/>
                    <a:pt x="0" y="41"/>
                  </a:cubicBezTo>
                  <a:cubicBezTo>
                    <a:pt x="7" y="41"/>
                    <a:pt x="7" y="41"/>
                    <a:pt x="7" y="41"/>
                  </a:cubicBezTo>
                  <a:cubicBezTo>
                    <a:pt x="7" y="46"/>
                    <a:pt x="10" y="50"/>
                    <a:pt x="18" y="50"/>
                  </a:cubicBezTo>
                  <a:cubicBezTo>
                    <a:pt x="25" y="50"/>
                    <a:pt x="30" y="47"/>
                    <a:pt x="30" y="38"/>
                  </a:cubicBezTo>
                  <a:cubicBezTo>
                    <a:pt x="30" y="30"/>
                    <a:pt x="30" y="30"/>
                    <a:pt x="30" y="30"/>
                  </a:cubicBezTo>
                  <a:cubicBezTo>
                    <a:pt x="28" y="34"/>
                    <a:pt x="23" y="37"/>
                    <a:pt x="18" y="37"/>
                  </a:cubicBezTo>
                  <a:cubicBezTo>
                    <a:pt x="7" y="37"/>
                    <a:pt x="0" y="29"/>
                    <a:pt x="0" y="19"/>
                  </a:cubicBezTo>
                  <a:cubicBezTo>
                    <a:pt x="0" y="9"/>
                    <a:pt x="7" y="0"/>
                    <a:pt x="18" y="0"/>
                  </a:cubicBezTo>
                  <a:cubicBezTo>
                    <a:pt x="23" y="0"/>
                    <a:pt x="28" y="3"/>
                    <a:pt x="30" y="7"/>
                  </a:cubicBezTo>
                  <a:cubicBezTo>
                    <a:pt x="30" y="1"/>
                    <a:pt x="30" y="1"/>
                    <a:pt x="30" y="1"/>
                  </a:cubicBezTo>
                  <a:cubicBezTo>
                    <a:pt x="36" y="1"/>
                    <a:pt x="36" y="1"/>
                    <a:pt x="36" y="1"/>
                  </a:cubicBezTo>
                  <a:lnTo>
                    <a:pt x="36" y="38"/>
                  </a:lnTo>
                  <a:close/>
                  <a:moveTo>
                    <a:pt x="6" y="19"/>
                  </a:moveTo>
                  <a:cubicBezTo>
                    <a:pt x="6" y="25"/>
                    <a:pt x="11" y="31"/>
                    <a:pt x="18" y="31"/>
                  </a:cubicBezTo>
                  <a:cubicBezTo>
                    <a:pt x="25" y="31"/>
                    <a:pt x="30" y="25"/>
                    <a:pt x="30" y="19"/>
                  </a:cubicBezTo>
                  <a:cubicBezTo>
                    <a:pt x="30" y="12"/>
                    <a:pt x="25" y="6"/>
                    <a:pt x="18" y="6"/>
                  </a:cubicBezTo>
                  <a:cubicBezTo>
                    <a:pt x="11" y="6"/>
                    <a:pt x="6" y="12"/>
                    <a:pt x="6"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
              <a:extLst>
                <a:ext uri="{FF2B5EF4-FFF2-40B4-BE49-F238E27FC236}">
                  <a16:creationId xmlns:a16="http://schemas.microsoft.com/office/drawing/2014/main" id="{BDA86E17-3BF3-417E-BFAD-6C12BFB21019}"/>
                </a:ext>
              </a:extLst>
            </p:cNvPr>
            <p:cNvSpPr>
              <a:spLocks/>
            </p:cNvSpPr>
            <p:nvPr userDrawn="1"/>
          </p:nvSpPr>
          <p:spPr bwMode="auto">
            <a:xfrm>
              <a:off x="8785260" y="6175397"/>
              <a:ext cx="109538" cy="182563"/>
            </a:xfrm>
            <a:custGeom>
              <a:avLst/>
              <a:gdLst>
                <a:gd name="T0" fmla="*/ 0 w 33"/>
                <a:gd name="T1" fmla="*/ 40 h 55"/>
                <a:gd name="T2" fmla="*/ 6 w 33"/>
                <a:gd name="T3" fmla="*/ 40 h 55"/>
                <a:gd name="T4" fmla="*/ 16 w 33"/>
                <a:gd name="T5" fmla="*/ 49 h 55"/>
                <a:gd name="T6" fmla="*/ 26 w 33"/>
                <a:gd name="T7" fmla="*/ 39 h 55"/>
                <a:gd name="T8" fmla="*/ 26 w 33"/>
                <a:gd name="T9" fmla="*/ 29 h 55"/>
                <a:gd name="T10" fmla="*/ 14 w 33"/>
                <a:gd name="T11" fmla="*/ 36 h 55"/>
                <a:gd name="T12" fmla="*/ 3 w 33"/>
                <a:gd name="T13" fmla="*/ 32 h 55"/>
                <a:gd name="T14" fmla="*/ 0 w 33"/>
                <a:gd name="T15" fmla="*/ 21 h 55"/>
                <a:gd name="T16" fmla="*/ 0 w 33"/>
                <a:gd name="T17" fmla="*/ 0 h 55"/>
                <a:gd name="T18" fmla="*/ 7 w 33"/>
                <a:gd name="T19" fmla="*/ 0 h 55"/>
                <a:gd name="T20" fmla="*/ 7 w 33"/>
                <a:gd name="T21" fmla="*/ 19 h 55"/>
                <a:gd name="T22" fmla="*/ 16 w 33"/>
                <a:gd name="T23" fmla="*/ 30 h 55"/>
                <a:gd name="T24" fmla="*/ 26 w 33"/>
                <a:gd name="T25" fmla="*/ 18 h 55"/>
                <a:gd name="T26" fmla="*/ 26 w 33"/>
                <a:gd name="T27" fmla="*/ 0 h 55"/>
                <a:gd name="T28" fmla="*/ 33 w 33"/>
                <a:gd name="T29" fmla="*/ 0 h 55"/>
                <a:gd name="T30" fmla="*/ 33 w 33"/>
                <a:gd name="T31" fmla="*/ 39 h 55"/>
                <a:gd name="T32" fmla="*/ 16 w 33"/>
                <a:gd name="T33" fmla="*/ 55 h 55"/>
                <a:gd name="T34" fmla="*/ 0 w 33"/>
                <a:gd name="T35" fmla="*/ 4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55">
                  <a:moveTo>
                    <a:pt x="0" y="40"/>
                  </a:moveTo>
                  <a:cubicBezTo>
                    <a:pt x="6" y="40"/>
                    <a:pt x="6" y="40"/>
                    <a:pt x="6" y="40"/>
                  </a:cubicBezTo>
                  <a:cubicBezTo>
                    <a:pt x="7" y="46"/>
                    <a:pt x="10" y="49"/>
                    <a:pt x="16" y="49"/>
                  </a:cubicBezTo>
                  <a:cubicBezTo>
                    <a:pt x="22" y="49"/>
                    <a:pt x="26" y="47"/>
                    <a:pt x="26" y="39"/>
                  </a:cubicBezTo>
                  <a:cubicBezTo>
                    <a:pt x="26" y="29"/>
                    <a:pt x="26" y="29"/>
                    <a:pt x="26" y="29"/>
                  </a:cubicBezTo>
                  <a:cubicBezTo>
                    <a:pt x="24" y="33"/>
                    <a:pt x="20" y="36"/>
                    <a:pt x="14" y="36"/>
                  </a:cubicBezTo>
                  <a:cubicBezTo>
                    <a:pt x="9" y="36"/>
                    <a:pt x="5" y="34"/>
                    <a:pt x="3" y="32"/>
                  </a:cubicBezTo>
                  <a:cubicBezTo>
                    <a:pt x="1" y="29"/>
                    <a:pt x="0" y="26"/>
                    <a:pt x="0" y="21"/>
                  </a:cubicBezTo>
                  <a:cubicBezTo>
                    <a:pt x="0" y="0"/>
                    <a:pt x="0" y="0"/>
                    <a:pt x="0" y="0"/>
                  </a:cubicBezTo>
                  <a:cubicBezTo>
                    <a:pt x="7" y="0"/>
                    <a:pt x="7" y="0"/>
                    <a:pt x="7" y="0"/>
                  </a:cubicBezTo>
                  <a:cubicBezTo>
                    <a:pt x="7" y="19"/>
                    <a:pt x="7" y="19"/>
                    <a:pt x="7" y="19"/>
                  </a:cubicBezTo>
                  <a:cubicBezTo>
                    <a:pt x="7" y="25"/>
                    <a:pt x="9" y="30"/>
                    <a:pt x="16" y="30"/>
                  </a:cubicBezTo>
                  <a:cubicBezTo>
                    <a:pt x="23" y="30"/>
                    <a:pt x="26" y="24"/>
                    <a:pt x="26" y="18"/>
                  </a:cubicBezTo>
                  <a:cubicBezTo>
                    <a:pt x="26" y="0"/>
                    <a:pt x="26" y="0"/>
                    <a:pt x="26" y="0"/>
                  </a:cubicBezTo>
                  <a:cubicBezTo>
                    <a:pt x="33" y="0"/>
                    <a:pt x="33" y="0"/>
                    <a:pt x="33" y="0"/>
                  </a:cubicBezTo>
                  <a:cubicBezTo>
                    <a:pt x="33" y="39"/>
                    <a:pt x="33" y="39"/>
                    <a:pt x="33" y="39"/>
                  </a:cubicBezTo>
                  <a:cubicBezTo>
                    <a:pt x="33" y="50"/>
                    <a:pt x="27" y="55"/>
                    <a:pt x="16" y="55"/>
                  </a:cubicBezTo>
                  <a:cubicBezTo>
                    <a:pt x="6" y="55"/>
                    <a:pt x="0" y="50"/>
                    <a:pt x="0"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8">
              <a:extLst>
                <a:ext uri="{FF2B5EF4-FFF2-40B4-BE49-F238E27FC236}">
                  <a16:creationId xmlns:a16="http://schemas.microsoft.com/office/drawing/2014/main" id="{7B1903F4-FBDF-4387-9E7B-34CEADA6B68C}"/>
                </a:ext>
              </a:extLst>
            </p:cNvPr>
            <p:cNvSpPr>
              <a:spLocks noEditPoints="1"/>
            </p:cNvSpPr>
            <p:nvPr userDrawn="1"/>
          </p:nvSpPr>
          <p:spPr bwMode="auto">
            <a:xfrm>
              <a:off x="8986873" y="6172222"/>
              <a:ext cx="122238" cy="122238"/>
            </a:xfrm>
            <a:custGeom>
              <a:avLst/>
              <a:gdLst>
                <a:gd name="T0" fmla="*/ 37 w 37"/>
                <a:gd name="T1" fmla="*/ 1 h 37"/>
                <a:gd name="T2" fmla="*/ 37 w 37"/>
                <a:gd name="T3" fmla="*/ 36 h 37"/>
                <a:gd name="T4" fmla="*/ 30 w 37"/>
                <a:gd name="T5" fmla="*/ 36 h 37"/>
                <a:gd name="T6" fmla="*/ 30 w 37"/>
                <a:gd name="T7" fmla="*/ 30 h 37"/>
                <a:gd name="T8" fmla="*/ 18 w 37"/>
                <a:gd name="T9" fmla="*/ 37 h 37"/>
                <a:gd name="T10" fmla="*/ 0 w 37"/>
                <a:gd name="T11" fmla="*/ 19 h 37"/>
                <a:gd name="T12" fmla="*/ 18 w 37"/>
                <a:gd name="T13" fmla="*/ 0 h 37"/>
                <a:gd name="T14" fmla="*/ 30 w 37"/>
                <a:gd name="T15" fmla="*/ 7 h 37"/>
                <a:gd name="T16" fmla="*/ 30 w 37"/>
                <a:gd name="T17" fmla="*/ 1 h 37"/>
                <a:gd name="T18" fmla="*/ 37 w 37"/>
                <a:gd name="T19" fmla="*/ 1 h 37"/>
                <a:gd name="T20" fmla="*/ 30 w 37"/>
                <a:gd name="T21" fmla="*/ 19 h 37"/>
                <a:gd name="T22" fmla="*/ 18 w 37"/>
                <a:gd name="T23" fmla="*/ 6 h 37"/>
                <a:gd name="T24" fmla="*/ 7 w 37"/>
                <a:gd name="T25" fmla="*/ 19 h 37"/>
                <a:gd name="T26" fmla="*/ 18 w 37"/>
                <a:gd name="T27" fmla="*/ 31 h 37"/>
                <a:gd name="T28" fmla="*/ 30 w 37"/>
                <a:gd name="T29"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37">
                  <a:moveTo>
                    <a:pt x="37" y="1"/>
                  </a:moveTo>
                  <a:cubicBezTo>
                    <a:pt x="37" y="36"/>
                    <a:pt x="37" y="36"/>
                    <a:pt x="37" y="36"/>
                  </a:cubicBezTo>
                  <a:cubicBezTo>
                    <a:pt x="30" y="36"/>
                    <a:pt x="30" y="36"/>
                    <a:pt x="30" y="36"/>
                  </a:cubicBezTo>
                  <a:cubicBezTo>
                    <a:pt x="30" y="30"/>
                    <a:pt x="30" y="30"/>
                    <a:pt x="30" y="30"/>
                  </a:cubicBezTo>
                  <a:cubicBezTo>
                    <a:pt x="28" y="34"/>
                    <a:pt x="23" y="37"/>
                    <a:pt x="18" y="37"/>
                  </a:cubicBezTo>
                  <a:cubicBezTo>
                    <a:pt x="7" y="37"/>
                    <a:pt x="0" y="29"/>
                    <a:pt x="0" y="19"/>
                  </a:cubicBezTo>
                  <a:cubicBezTo>
                    <a:pt x="0" y="9"/>
                    <a:pt x="7" y="0"/>
                    <a:pt x="18" y="0"/>
                  </a:cubicBezTo>
                  <a:cubicBezTo>
                    <a:pt x="23" y="0"/>
                    <a:pt x="28" y="3"/>
                    <a:pt x="30" y="7"/>
                  </a:cubicBezTo>
                  <a:cubicBezTo>
                    <a:pt x="30" y="1"/>
                    <a:pt x="30" y="1"/>
                    <a:pt x="30" y="1"/>
                  </a:cubicBezTo>
                  <a:lnTo>
                    <a:pt x="37" y="1"/>
                  </a:lnTo>
                  <a:close/>
                  <a:moveTo>
                    <a:pt x="30" y="19"/>
                  </a:moveTo>
                  <a:cubicBezTo>
                    <a:pt x="30" y="12"/>
                    <a:pt x="25" y="6"/>
                    <a:pt x="18" y="6"/>
                  </a:cubicBezTo>
                  <a:cubicBezTo>
                    <a:pt x="11" y="6"/>
                    <a:pt x="7" y="12"/>
                    <a:pt x="7" y="19"/>
                  </a:cubicBezTo>
                  <a:cubicBezTo>
                    <a:pt x="7" y="25"/>
                    <a:pt x="11" y="31"/>
                    <a:pt x="18" y="31"/>
                  </a:cubicBezTo>
                  <a:cubicBezTo>
                    <a:pt x="25" y="31"/>
                    <a:pt x="30" y="25"/>
                    <a:pt x="30"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E436D175-B6D5-4581-91B8-7A8F4250E9BF}"/>
                </a:ext>
              </a:extLst>
            </p:cNvPr>
            <p:cNvSpPr>
              <a:spLocks/>
            </p:cNvSpPr>
            <p:nvPr userDrawn="1"/>
          </p:nvSpPr>
          <p:spPr bwMode="auto">
            <a:xfrm>
              <a:off x="9148799" y="6172222"/>
              <a:ext cx="106363" cy="119063"/>
            </a:xfrm>
            <a:custGeom>
              <a:avLst/>
              <a:gdLst>
                <a:gd name="T0" fmla="*/ 0 w 32"/>
                <a:gd name="T1" fmla="*/ 1 h 36"/>
                <a:gd name="T2" fmla="*/ 6 w 32"/>
                <a:gd name="T3" fmla="*/ 1 h 36"/>
                <a:gd name="T4" fmla="*/ 6 w 32"/>
                <a:gd name="T5" fmla="*/ 7 h 36"/>
                <a:gd name="T6" fmla="*/ 19 w 32"/>
                <a:gd name="T7" fmla="*/ 0 h 36"/>
                <a:gd name="T8" fmla="*/ 29 w 32"/>
                <a:gd name="T9" fmla="*/ 5 h 36"/>
                <a:gd name="T10" fmla="*/ 32 w 32"/>
                <a:gd name="T11" fmla="*/ 16 h 36"/>
                <a:gd name="T12" fmla="*/ 32 w 32"/>
                <a:gd name="T13" fmla="*/ 36 h 36"/>
                <a:gd name="T14" fmla="*/ 25 w 32"/>
                <a:gd name="T15" fmla="*/ 36 h 36"/>
                <a:gd name="T16" fmla="*/ 25 w 32"/>
                <a:gd name="T17" fmla="*/ 18 h 36"/>
                <a:gd name="T18" fmla="*/ 16 w 32"/>
                <a:gd name="T19" fmla="*/ 6 h 36"/>
                <a:gd name="T20" fmla="*/ 6 w 32"/>
                <a:gd name="T21" fmla="*/ 18 h 36"/>
                <a:gd name="T22" fmla="*/ 6 w 32"/>
                <a:gd name="T23" fmla="*/ 36 h 36"/>
                <a:gd name="T24" fmla="*/ 0 w 32"/>
                <a:gd name="T25" fmla="*/ 36 h 36"/>
                <a:gd name="T26" fmla="*/ 0 w 32"/>
                <a:gd name="T2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6">
                  <a:moveTo>
                    <a:pt x="0" y="1"/>
                  </a:moveTo>
                  <a:cubicBezTo>
                    <a:pt x="6" y="1"/>
                    <a:pt x="6" y="1"/>
                    <a:pt x="6" y="1"/>
                  </a:cubicBezTo>
                  <a:cubicBezTo>
                    <a:pt x="6" y="7"/>
                    <a:pt x="6" y="7"/>
                    <a:pt x="6" y="7"/>
                  </a:cubicBezTo>
                  <a:cubicBezTo>
                    <a:pt x="8" y="3"/>
                    <a:pt x="13" y="0"/>
                    <a:pt x="19" y="0"/>
                  </a:cubicBezTo>
                  <a:cubicBezTo>
                    <a:pt x="24" y="0"/>
                    <a:pt x="27" y="2"/>
                    <a:pt x="29" y="5"/>
                  </a:cubicBezTo>
                  <a:cubicBezTo>
                    <a:pt x="31" y="8"/>
                    <a:pt x="32" y="11"/>
                    <a:pt x="32" y="16"/>
                  </a:cubicBezTo>
                  <a:cubicBezTo>
                    <a:pt x="32" y="36"/>
                    <a:pt x="32" y="36"/>
                    <a:pt x="32" y="36"/>
                  </a:cubicBezTo>
                  <a:cubicBezTo>
                    <a:pt x="25" y="36"/>
                    <a:pt x="25" y="36"/>
                    <a:pt x="25" y="36"/>
                  </a:cubicBezTo>
                  <a:cubicBezTo>
                    <a:pt x="25" y="18"/>
                    <a:pt x="25" y="18"/>
                    <a:pt x="25" y="18"/>
                  </a:cubicBezTo>
                  <a:cubicBezTo>
                    <a:pt x="25" y="11"/>
                    <a:pt x="23" y="6"/>
                    <a:pt x="16" y="6"/>
                  </a:cubicBezTo>
                  <a:cubicBezTo>
                    <a:pt x="10" y="6"/>
                    <a:pt x="6" y="12"/>
                    <a:pt x="6" y="18"/>
                  </a:cubicBezTo>
                  <a:cubicBezTo>
                    <a:pt x="6" y="36"/>
                    <a:pt x="6" y="36"/>
                    <a:pt x="6" y="36"/>
                  </a:cubicBezTo>
                  <a:cubicBezTo>
                    <a:pt x="0" y="36"/>
                    <a:pt x="0" y="36"/>
                    <a:pt x="0" y="36"/>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0">
              <a:extLst>
                <a:ext uri="{FF2B5EF4-FFF2-40B4-BE49-F238E27FC236}">
                  <a16:creationId xmlns:a16="http://schemas.microsoft.com/office/drawing/2014/main" id="{F517C050-E53E-4AC6-9FF8-DB40DD61E5FC}"/>
                </a:ext>
              </a:extLst>
            </p:cNvPr>
            <p:cNvSpPr>
              <a:spLocks noEditPoints="1"/>
            </p:cNvSpPr>
            <p:nvPr userDrawn="1"/>
          </p:nvSpPr>
          <p:spPr bwMode="auto">
            <a:xfrm>
              <a:off x="9280562" y="6111897"/>
              <a:ext cx="122238" cy="182563"/>
            </a:xfrm>
            <a:custGeom>
              <a:avLst/>
              <a:gdLst>
                <a:gd name="T0" fmla="*/ 30 w 37"/>
                <a:gd name="T1" fmla="*/ 48 h 55"/>
                <a:gd name="T2" fmla="*/ 18 w 37"/>
                <a:gd name="T3" fmla="*/ 55 h 55"/>
                <a:gd name="T4" fmla="*/ 0 w 37"/>
                <a:gd name="T5" fmla="*/ 37 h 55"/>
                <a:gd name="T6" fmla="*/ 18 w 37"/>
                <a:gd name="T7" fmla="*/ 18 h 55"/>
                <a:gd name="T8" fmla="*/ 30 w 37"/>
                <a:gd name="T9" fmla="*/ 25 h 55"/>
                <a:gd name="T10" fmla="*/ 30 w 37"/>
                <a:gd name="T11" fmla="*/ 0 h 55"/>
                <a:gd name="T12" fmla="*/ 37 w 37"/>
                <a:gd name="T13" fmla="*/ 0 h 55"/>
                <a:gd name="T14" fmla="*/ 37 w 37"/>
                <a:gd name="T15" fmla="*/ 54 h 55"/>
                <a:gd name="T16" fmla="*/ 30 w 37"/>
                <a:gd name="T17" fmla="*/ 54 h 55"/>
                <a:gd name="T18" fmla="*/ 30 w 37"/>
                <a:gd name="T19" fmla="*/ 48 h 55"/>
                <a:gd name="T20" fmla="*/ 30 w 37"/>
                <a:gd name="T21" fmla="*/ 37 h 55"/>
                <a:gd name="T22" fmla="*/ 19 w 37"/>
                <a:gd name="T23" fmla="*/ 24 h 55"/>
                <a:gd name="T24" fmla="*/ 7 w 37"/>
                <a:gd name="T25" fmla="*/ 37 h 55"/>
                <a:gd name="T26" fmla="*/ 19 w 37"/>
                <a:gd name="T27" fmla="*/ 49 h 55"/>
                <a:gd name="T28" fmla="*/ 30 w 37"/>
                <a:gd name="T29"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55">
                  <a:moveTo>
                    <a:pt x="30" y="48"/>
                  </a:moveTo>
                  <a:cubicBezTo>
                    <a:pt x="28" y="52"/>
                    <a:pt x="23" y="55"/>
                    <a:pt x="18" y="55"/>
                  </a:cubicBezTo>
                  <a:cubicBezTo>
                    <a:pt x="8" y="55"/>
                    <a:pt x="0" y="47"/>
                    <a:pt x="0" y="37"/>
                  </a:cubicBezTo>
                  <a:cubicBezTo>
                    <a:pt x="0" y="27"/>
                    <a:pt x="8" y="18"/>
                    <a:pt x="18" y="18"/>
                  </a:cubicBezTo>
                  <a:cubicBezTo>
                    <a:pt x="23" y="18"/>
                    <a:pt x="28" y="21"/>
                    <a:pt x="30" y="25"/>
                  </a:cubicBezTo>
                  <a:cubicBezTo>
                    <a:pt x="30" y="0"/>
                    <a:pt x="30" y="0"/>
                    <a:pt x="30" y="0"/>
                  </a:cubicBezTo>
                  <a:cubicBezTo>
                    <a:pt x="37" y="0"/>
                    <a:pt x="37" y="0"/>
                    <a:pt x="37" y="0"/>
                  </a:cubicBezTo>
                  <a:cubicBezTo>
                    <a:pt x="37" y="54"/>
                    <a:pt x="37" y="54"/>
                    <a:pt x="37" y="54"/>
                  </a:cubicBezTo>
                  <a:cubicBezTo>
                    <a:pt x="30" y="54"/>
                    <a:pt x="30" y="54"/>
                    <a:pt x="30" y="54"/>
                  </a:cubicBezTo>
                  <a:lnTo>
                    <a:pt x="30" y="48"/>
                  </a:lnTo>
                  <a:close/>
                  <a:moveTo>
                    <a:pt x="30" y="37"/>
                  </a:moveTo>
                  <a:cubicBezTo>
                    <a:pt x="30" y="30"/>
                    <a:pt x="26" y="24"/>
                    <a:pt x="19" y="24"/>
                  </a:cubicBezTo>
                  <a:cubicBezTo>
                    <a:pt x="12" y="24"/>
                    <a:pt x="7" y="30"/>
                    <a:pt x="7" y="37"/>
                  </a:cubicBezTo>
                  <a:cubicBezTo>
                    <a:pt x="7" y="43"/>
                    <a:pt x="12" y="49"/>
                    <a:pt x="19" y="49"/>
                  </a:cubicBezTo>
                  <a:cubicBezTo>
                    <a:pt x="26" y="49"/>
                    <a:pt x="30" y="43"/>
                    <a:pt x="30"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51">
              <a:extLst>
                <a:ext uri="{FF2B5EF4-FFF2-40B4-BE49-F238E27FC236}">
                  <a16:creationId xmlns:a16="http://schemas.microsoft.com/office/drawing/2014/main" id="{A76FA145-647B-4494-8E7A-502C739408E8}"/>
                </a:ext>
              </a:extLst>
            </p:cNvPr>
            <p:cNvSpPr>
              <a:spLocks noEditPoints="1"/>
            </p:cNvSpPr>
            <p:nvPr userDrawn="1"/>
          </p:nvSpPr>
          <p:spPr bwMode="auto">
            <a:xfrm>
              <a:off x="5426097" y="6421461"/>
              <a:ext cx="36513" cy="176213"/>
            </a:xfrm>
            <a:custGeom>
              <a:avLst/>
              <a:gdLst>
                <a:gd name="T0" fmla="*/ 6 w 11"/>
                <a:gd name="T1" fmla="*/ 0 h 53"/>
                <a:gd name="T2" fmla="*/ 11 w 11"/>
                <a:gd name="T3" fmla="*/ 5 h 53"/>
                <a:gd name="T4" fmla="*/ 6 w 11"/>
                <a:gd name="T5" fmla="*/ 11 h 53"/>
                <a:gd name="T6" fmla="*/ 0 w 11"/>
                <a:gd name="T7" fmla="*/ 5 h 53"/>
                <a:gd name="T8" fmla="*/ 6 w 11"/>
                <a:gd name="T9" fmla="*/ 0 h 53"/>
                <a:gd name="T10" fmla="*/ 2 w 11"/>
                <a:gd name="T11" fmla="*/ 19 h 53"/>
                <a:gd name="T12" fmla="*/ 9 w 11"/>
                <a:gd name="T13" fmla="*/ 19 h 53"/>
                <a:gd name="T14" fmla="*/ 9 w 11"/>
                <a:gd name="T15" fmla="*/ 53 h 53"/>
                <a:gd name="T16" fmla="*/ 2 w 11"/>
                <a:gd name="T17" fmla="*/ 53 h 53"/>
                <a:gd name="T18" fmla="*/ 2 w 11"/>
                <a:gd name="T19"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3">
                  <a:moveTo>
                    <a:pt x="6" y="0"/>
                  </a:moveTo>
                  <a:cubicBezTo>
                    <a:pt x="9" y="0"/>
                    <a:pt x="11" y="2"/>
                    <a:pt x="11" y="5"/>
                  </a:cubicBezTo>
                  <a:cubicBezTo>
                    <a:pt x="11" y="8"/>
                    <a:pt x="9" y="11"/>
                    <a:pt x="6" y="11"/>
                  </a:cubicBezTo>
                  <a:cubicBezTo>
                    <a:pt x="3" y="11"/>
                    <a:pt x="0" y="8"/>
                    <a:pt x="0" y="5"/>
                  </a:cubicBezTo>
                  <a:cubicBezTo>
                    <a:pt x="0" y="2"/>
                    <a:pt x="3" y="0"/>
                    <a:pt x="6" y="0"/>
                  </a:cubicBezTo>
                  <a:close/>
                  <a:moveTo>
                    <a:pt x="2" y="19"/>
                  </a:moveTo>
                  <a:cubicBezTo>
                    <a:pt x="9" y="19"/>
                    <a:pt x="9" y="19"/>
                    <a:pt x="9" y="19"/>
                  </a:cubicBezTo>
                  <a:cubicBezTo>
                    <a:pt x="9" y="53"/>
                    <a:pt x="9" y="53"/>
                    <a:pt x="9" y="53"/>
                  </a:cubicBezTo>
                  <a:cubicBezTo>
                    <a:pt x="2" y="53"/>
                    <a:pt x="2" y="53"/>
                    <a:pt x="2" y="53"/>
                  </a:cubicBez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52">
              <a:extLst>
                <a:ext uri="{FF2B5EF4-FFF2-40B4-BE49-F238E27FC236}">
                  <a16:creationId xmlns:a16="http://schemas.microsoft.com/office/drawing/2014/main" id="{C2394180-7528-4A65-9B9B-411C5FD2386E}"/>
                </a:ext>
              </a:extLst>
            </p:cNvPr>
            <p:cNvSpPr>
              <a:spLocks/>
            </p:cNvSpPr>
            <p:nvPr userDrawn="1"/>
          </p:nvSpPr>
          <p:spPr bwMode="auto">
            <a:xfrm>
              <a:off x="5494360" y="6480198"/>
              <a:ext cx="106363" cy="117475"/>
            </a:xfrm>
            <a:custGeom>
              <a:avLst/>
              <a:gdLst>
                <a:gd name="T0" fmla="*/ 0 w 32"/>
                <a:gd name="T1" fmla="*/ 1 h 35"/>
                <a:gd name="T2" fmla="*/ 7 w 32"/>
                <a:gd name="T3" fmla="*/ 1 h 35"/>
                <a:gd name="T4" fmla="*/ 7 w 32"/>
                <a:gd name="T5" fmla="*/ 7 h 35"/>
                <a:gd name="T6" fmla="*/ 19 w 32"/>
                <a:gd name="T7" fmla="*/ 0 h 35"/>
                <a:gd name="T8" fmla="*/ 30 w 32"/>
                <a:gd name="T9" fmla="*/ 4 h 35"/>
                <a:gd name="T10" fmla="*/ 32 w 32"/>
                <a:gd name="T11" fmla="*/ 15 h 35"/>
                <a:gd name="T12" fmla="*/ 32 w 32"/>
                <a:gd name="T13" fmla="*/ 35 h 35"/>
                <a:gd name="T14" fmla="*/ 26 w 32"/>
                <a:gd name="T15" fmla="*/ 35 h 35"/>
                <a:gd name="T16" fmla="*/ 26 w 32"/>
                <a:gd name="T17" fmla="*/ 17 h 35"/>
                <a:gd name="T18" fmla="*/ 17 w 32"/>
                <a:gd name="T19" fmla="*/ 6 h 35"/>
                <a:gd name="T20" fmla="*/ 7 w 32"/>
                <a:gd name="T21" fmla="*/ 17 h 35"/>
                <a:gd name="T22" fmla="*/ 7 w 32"/>
                <a:gd name="T23" fmla="*/ 35 h 35"/>
                <a:gd name="T24" fmla="*/ 0 w 32"/>
                <a:gd name="T25" fmla="*/ 35 h 35"/>
                <a:gd name="T26" fmla="*/ 0 w 32"/>
                <a:gd name="T27"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5">
                  <a:moveTo>
                    <a:pt x="0" y="1"/>
                  </a:moveTo>
                  <a:cubicBezTo>
                    <a:pt x="7" y="1"/>
                    <a:pt x="7" y="1"/>
                    <a:pt x="7" y="1"/>
                  </a:cubicBezTo>
                  <a:cubicBezTo>
                    <a:pt x="7" y="7"/>
                    <a:pt x="7" y="7"/>
                    <a:pt x="7" y="7"/>
                  </a:cubicBezTo>
                  <a:cubicBezTo>
                    <a:pt x="9" y="2"/>
                    <a:pt x="13" y="0"/>
                    <a:pt x="19" y="0"/>
                  </a:cubicBezTo>
                  <a:cubicBezTo>
                    <a:pt x="24" y="0"/>
                    <a:pt x="27" y="1"/>
                    <a:pt x="30" y="4"/>
                  </a:cubicBezTo>
                  <a:cubicBezTo>
                    <a:pt x="31" y="7"/>
                    <a:pt x="32" y="10"/>
                    <a:pt x="32" y="15"/>
                  </a:cubicBezTo>
                  <a:cubicBezTo>
                    <a:pt x="32" y="35"/>
                    <a:pt x="32" y="35"/>
                    <a:pt x="32" y="35"/>
                  </a:cubicBezTo>
                  <a:cubicBezTo>
                    <a:pt x="26" y="35"/>
                    <a:pt x="26" y="35"/>
                    <a:pt x="26" y="35"/>
                  </a:cubicBezTo>
                  <a:cubicBezTo>
                    <a:pt x="26" y="17"/>
                    <a:pt x="26" y="17"/>
                    <a:pt x="26" y="17"/>
                  </a:cubicBezTo>
                  <a:cubicBezTo>
                    <a:pt x="26" y="10"/>
                    <a:pt x="23" y="6"/>
                    <a:pt x="17" y="6"/>
                  </a:cubicBezTo>
                  <a:cubicBezTo>
                    <a:pt x="10" y="6"/>
                    <a:pt x="7" y="11"/>
                    <a:pt x="7" y="17"/>
                  </a:cubicBezTo>
                  <a:cubicBezTo>
                    <a:pt x="7" y="35"/>
                    <a:pt x="7" y="35"/>
                    <a:pt x="7" y="35"/>
                  </a:cubicBezTo>
                  <a:cubicBezTo>
                    <a:pt x="0" y="35"/>
                    <a:pt x="0" y="35"/>
                    <a:pt x="0" y="35"/>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53">
              <a:extLst>
                <a:ext uri="{FF2B5EF4-FFF2-40B4-BE49-F238E27FC236}">
                  <a16:creationId xmlns:a16="http://schemas.microsoft.com/office/drawing/2014/main" id="{3FDC6DDE-5CBE-4016-A406-77A301E4E509}"/>
                </a:ext>
              </a:extLst>
            </p:cNvPr>
            <p:cNvSpPr>
              <a:spLocks/>
            </p:cNvSpPr>
            <p:nvPr userDrawn="1"/>
          </p:nvSpPr>
          <p:spPr bwMode="auto">
            <a:xfrm>
              <a:off x="5640411" y="6480198"/>
              <a:ext cx="104775" cy="117475"/>
            </a:xfrm>
            <a:custGeom>
              <a:avLst/>
              <a:gdLst>
                <a:gd name="T0" fmla="*/ 0 w 32"/>
                <a:gd name="T1" fmla="*/ 1 h 35"/>
                <a:gd name="T2" fmla="*/ 6 w 32"/>
                <a:gd name="T3" fmla="*/ 1 h 35"/>
                <a:gd name="T4" fmla="*/ 6 w 32"/>
                <a:gd name="T5" fmla="*/ 7 h 35"/>
                <a:gd name="T6" fmla="*/ 19 w 32"/>
                <a:gd name="T7" fmla="*/ 0 h 35"/>
                <a:gd name="T8" fmla="*/ 29 w 32"/>
                <a:gd name="T9" fmla="*/ 4 h 35"/>
                <a:gd name="T10" fmla="*/ 32 w 32"/>
                <a:gd name="T11" fmla="*/ 15 h 35"/>
                <a:gd name="T12" fmla="*/ 32 w 32"/>
                <a:gd name="T13" fmla="*/ 35 h 35"/>
                <a:gd name="T14" fmla="*/ 25 w 32"/>
                <a:gd name="T15" fmla="*/ 35 h 35"/>
                <a:gd name="T16" fmla="*/ 25 w 32"/>
                <a:gd name="T17" fmla="*/ 17 h 35"/>
                <a:gd name="T18" fmla="*/ 16 w 32"/>
                <a:gd name="T19" fmla="*/ 6 h 35"/>
                <a:gd name="T20" fmla="*/ 6 w 32"/>
                <a:gd name="T21" fmla="*/ 17 h 35"/>
                <a:gd name="T22" fmla="*/ 6 w 32"/>
                <a:gd name="T23" fmla="*/ 35 h 35"/>
                <a:gd name="T24" fmla="*/ 0 w 32"/>
                <a:gd name="T25" fmla="*/ 35 h 35"/>
                <a:gd name="T26" fmla="*/ 0 w 32"/>
                <a:gd name="T27"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5">
                  <a:moveTo>
                    <a:pt x="0" y="1"/>
                  </a:moveTo>
                  <a:cubicBezTo>
                    <a:pt x="6" y="1"/>
                    <a:pt x="6" y="1"/>
                    <a:pt x="6" y="1"/>
                  </a:cubicBezTo>
                  <a:cubicBezTo>
                    <a:pt x="6" y="7"/>
                    <a:pt x="6" y="7"/>
                    <a:pt x="6" y="7"/>
                  </a:cubicBezTo>
                  <a:cubicBezTo>
                    <a:pt x="8" y="2"/>
                    <a:pt x="13" y="0"/>
                    <a:pt x="19" y="0"/>
                  </a:cubicBezTo>
                  <a:cubicBezTo>
                    <a:pt x="23" y="0"/>
                    <a:pt x="27" y="1"/>
                    <a:pt x="29" y="4"/>
                  </a:cubicBezTo>
                  <a:cubicBezTo>
                    <a:pt x="31" y="7"/>
                    <a:pt x="32" y="10"/>
                    <a:pt x="32" y="15"/>
                  </a:cubicBezTo>
                  <a:cubicBezTo>
                    <a:pt x="32" y="35"/>
                    <a:pt x="32" y="35"/>
                    <a:pt x="32" y="35"/>
                  </a:cubicBezTo>
                  <a:cubicBezTo>
                    <a:pt x="25" y="35"/>
                    <a:pt x="25" y="35"/>
                    <a:pt x="25" y="35"/>
                  </a:cubicBezTo>
                  <a:cubicBezTo>
                    <a:pt x="25" y="17"/>
                    <a:pt x="25" y="17"/>
                    <a:pt x="25" y="17"/>
                  </a:cubicBezTo>
                  <a:cubicBezTo>
                    <a:pt x="25" y="10"/>
                    <a:pt x="23" y="6"/>
                    <a:pt x="16" y="6"/>
                  </a:cubicBezTo>
                  <a:cubicBezTo>
                    <a:pt x="9" y="6"/>
                    <a:pt x="6" y="11"/>
                    <a:pt x="6" y="17"/>
                  </a:cubicBezTo>
                  <a:cubicBezTo>
                    <a:pt x="6" y="35"/>
                    <a:pt x="6" y="35"/>
                    <a:pt x="6" y="35"/>
                  </a:cubicBezTo>
                  <a:cubicBezTo>
                    <a:pt x="0" y="35"/>
                    <a:pt x="0" y="35"/>
                    <a:pt x="0" y="35"/>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54">
              <a:extLst>
                <a:ext uri="{FF2B5EF4-FFF2-40B4-BE49-F238E27FC236}">
                  <a16:creationId xmlns:a16="http://schemas.microsoft.com/office/drawing/2014/main" id="{770D689B-336E-4882-89D4-A5E2024589C2}"/>
                </a:ext>
              </a:extLst>
            </p:cNvPr>
            <p:cNvSpPr>
              <a:spLocks noEditPoints="1"/>
            </p:cNvSpPr>
            <p:nvPr userDrawn="1"/>
          </p:nvSpPr>
          <p:spPr bwMode="auto">
            <a:xfrm>
              <a:off x="5772174" y="6480198"/>
              <a:ext cx="122238" cy="120650"/>
            </a:xfrm>
            <a:custGeom>
              <a:avLst/>
              <a:gdLst>
                <a:gd name="T0" fmla="*/ 0 w 37"/>
                <a:gd name="T1" fmla="*/ 18 h 36"/>
                <a:gd name="T2" fmla="*/ 18 w 37"/>
                <a:gd name="T3" fmla="*/ 0 h 36"/>
                <a:gd name="T4" fmla="*/ 37 w 37"/>
                <a:gd name="T5" fmla="*/ 18 h 36"/>
                <a:gd name="T6" fmla="*/ 18 w 37"/>
                <a:gd name="T7" fmla="*/ 36 h 36"/>
                <a:gd name="T8" fmla="*/ 0 w 37"/>
                <a:gd name="T9" fmla="*/ 18 h 36"/>
                <a:gd name="T10" fmla="*/ 30 w 37"/>
                <a:gd name="T11" fmla="*/ 18 h 36"/>
                <a:gd name="T12" fmla="*/ 18 w 37"/>
                <a:gd name="T13" fmla="*/ 6 h 36"/>
                <a:gd name="T14" fmla="*/ 7 w 37"/>
                <a:gd name="T15" fmla="*/ 18 h 36"/>
                <a:gd name="T16" fmla="*/ 18 w 37"/>
                <a:gd name="T17" fmla="*/ 30 h 36"/>
                <a:gd name="T18" fmla="*/ 30 w 37"/>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0" y="18"/>
                  </a:moveTo>
                  <a:cubicBezTo>
                    <a:pt x="0" y="8"/>
                    <a:pt x="7" y="0"/>
                    <a:pt x="18" y="0"/>
                  </a:cubicBezTo>
                  <a:cubicBezTo>
                    <a:pt x="30" y="0"/>
                    <a:pt x="37" y="8"/>
                    <a:pt x="37" y="18"/>
                  </a:cubicBezTo>
                  <a:cubicBezTo>
                    <a:pt x="37" y="28"/>
                    <a:pt x="30" y="36"/>
                    <a:pt x="18" y="36"/>
                  </a:cubicBezTo>
                  <a:cubicBezTo>
                    <a:pt x="7" y="36"/>
                    <a:pt x="0" y="28"/>
                    <a:pt x="0" y="18"/>
                  </a:cubicBezTo>
                  <a:close/>
                  <a:moveTo>
                    <a:pt x="30" y="18"/>
                  </a:moveTo>
                  <a:cubicBezTo>
                    <a:pt x="30" y="11"/>
                    <a:pt x="26" y="6"/>
                    <a:pt x="18" y="6"/>
                  </a:cubicBezTo>
                  <a:cubicBezTo>
                    <a:pt x="11" y="6"/>
                    <a:pt x="7" y="11"/>
                    <a:pt x="7" y="18"/>
                  </a:cubicBezTo>
                  <a:cubicBezTo>
                    <a:pt x="7" y="25"/>
                    <a:pt x="11" y="30"/>
                    <a:pt x="18" y="30"/>
                  </a:cubicBezTo>
                  <a:cubicBezTo>
                    <a:pt x="26" y="30"/>
                    <a:pt x="30" y="25"/>
                    <a:pt x="30"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5">
              <a:extLst>
                <a:ext uri="{FF2B5EF4-FFF2-40B4-BE49-F238E27FC236}">
                  <a16:creationId xmlns:a16="http://schemas.microsoft.com/office/drawing/2014/main" id="{0AF8FED2-3C07-4515-81A3-24F31A90A05B}"/>
                </a:ext>
              </a:extLst>
            </p:cNvPr>
            <p:cNvSpPr>
              <a:spLocks/>
            </p:cNvSpPr>
            <p:nvPr userDrawn="1"/>
          </p:nvSpPr>
          <p:spPr bwMode="auto">
            <a:xfrm>
              <a:off x="5897587" y="6483373"/>
              <a:ext cx="122238" cy="114300"/>
            </a:xfrm>
            <a:custGeom>
              <a:avLst/>
              <a:gdLst>
                <a:gd name="T0" fmla="*/ 15 w 77"/>
                <a:gd name="T1" fmla="*/ 0 h 72"/>
                <a:gd name="T2" fmla="*/ 37 w 77"/>
                <a:gd name="T3" fmla="*/ 53 h 72"/>
                <a:gd name="T4" fmla="*/ 60 w 77"/>
                <a:gd name="T5" fmla="*/ 0 h 72"/>
                <a:gd name="T6" fmla="*/ 77 w 77"/>
                <a:gd name="T7" fmla="*/ 0 h 72"/>
                <a:gd name="T8" fmla="*/ 44 w 77"/>
                <a:gd name="T9" fmla="*/ 72 h 72"/>
                <a:gd name="T10" fmla="*/ 33 w 77"/>
                <a:gd name="T11" fmla="*/ 72 h 72"/>
                <a:gd name="T12" fmla="*/ 0 w 77"/>
                <a:gd name="T13" fmla="*/ 0 h 72"/>
                <a:gd name="T14" fmla="*/ 15 w 77"/>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2">
                  <a:moveTo>
                    <a:pt x="15" y="0"/>
                  </a:moveTo>
                  <a:lnTo>
                    <a:pt x="37" y="53"/>
                  </a:lnTo>
                  <a:lnTo>
                    <a:pt x="60" y="0"/>
                  </a:lnTo>
                  <a:lnTo>
                    <a:pt x="77" y="0"/>
                  </a:lnTo>
                  <a:lnTo>
                    <a:pt x="44" y="72"/>
                  </a:lnTo>
                  <a:lnTo>
                    <a:pt x="33" y="72"/>
                  </a:lnTo>
                  <a:lnTo>
                    <a:pt x="0" y="0"/>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6">
              <a:extLst>
                <a:ext uri="{FF2B5EF4-FFF2-40B4-BE49-F238E27FC236}">
                  <a16:creationId xmlns:a16="http://schemas.microsoft.com/office/drawing/2014/main" id="{96A48F2B-5EC1-4AD3-8C0D-BCCCD87C8737}"/>
                </a:ext>
              </a:extLst>
            </p:cNvPr>
            <p:cNvSpPr>
              <a:spLocks noEditPoints="1"/>
            </p:cNvSpPr>
            <p:nvPr userDrawn="1"/>
          </p:nvSpPr>
          <p:spPr bwMode="auto">
            <a:xfrm>
              <a:off x="6023000" y="6480198"/>
              <a:ext cx="122238" cy="120650"/>
            </a:xfrm>
            <a:custGeom>
              <a:avLst/>
              <a:gdLst>
                <a:gd name="T0" fmla="*/ 37 w 37"/>
                <a:gd name="T1" fmla="*/ 1 h 36"/>
                <a:gd name="T2" fmla="*/ 37 w 37"/>
                <a:gd name="T3" fmla="*/ 35 h 36"/>
                <a:gd name="T4" fmla="*/ 30 w 37"/>
                <a:gd name="T5" fmla="*/ 35 h 36"/>
                <a:gd name="T6" fmla="*/ 30 w 37"/>
                <a:gd name="T7" fmla="*/ 29 h 36"/>
                <a:gd name="T8" fmla="*/ 18 w 37"/>
                <a:gd name="T9" fmla="*/ 36 h 36"/>
                <a:gd name="T10" fmla="*/ 0 w 37"/>
                <a:gd name="T11" fmla="*/ 18 h 36"/>
                <a:gd name="T12" fmla="*/ 18 w 37"/>
                <a:gd name="T13" fmla="*/ 0 h 36"/>
                <a:gd name="T14" fmla="*/ 30 w 37"/>
                <a:gd name="T15" fmla="*/ 7 h 36"/>
                <a:gd name="T16" fmla="*/ 30 w 37"/>
                <a:gd name="T17" fmla="*/ 1 h 36"/>
                <a:gd name="T18" fmla="*/ 37 w 37"/>
                <a:gd name="T19" fmla="*/ 1 h 36"/>
                <a:gd name="T20" fmla="*/ 30 w 37"/>
                <a:gd name="T21" fmla="*/ 18 h 36"/>
                <a:gd name="T22" fmla="*/ 18 w 37"/>
                <a:gd name="T23" fmla="*/ 6 h 36"/>
                <a:gd name="T24" fmla="*/ 7 w 37"/>
                <a:gd name="T25" fmla="*/ 18 h 36"/>
                <a:gd name="T26" fmla="*/ 18 w 37"/>
                <a:gd name="T27" fmla="*/ 30 h 36"/>
                <a:gd name="T28" fmla="*/ 30 w 37"/>
                <a:gd name="T2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36">
                  <a:moveTo>
                    <a:pt x="37" y="1"/>
                  </a:moveTo>
                  <a:cubicBezTo>
                    <a:pt x="37" y="35"/>
                    <a:pt x="37" y="35"/>
                    <a:pt x="37" y="35"/>
                  </a:cubicBezTo>
                  <a:cubicBezTo>
                    <a:pt x="30" y="35"/>
                    <a:pt x="30" y="35"/>
                    <a:pt x="30" y="35"/>
                  </a:cubicBezTo>
                  <a:cubicBezTo>
                    <a:pt x="30" y="29"/>
                    <a:pt x="30" y="29"/>
                    <a:pt x="30" y="29"/>
                  </a:cubicBezTo>
                  <a:cubicBezTo>
                    <a:pt x="28" y="34"/>
                    <a:pt x="23" y="36"/>
                    <a:pt x="18" y="36"/>
                  </a:cubicBezTo>
                  <a:cubicBezTo>
                    <a:pt x="7" y="36"/>
                    <a:pt x="0" y="28"/>
                    <a:pt x="0" y="18"/>
                  </a:cubicBezTo>
                  <a:cubicBezTo>
                    <a:pt x="0" y="8"/>
                    <a:pt x="7" y="0"/>
                    <a:pt x="18" y="0"/>
                  </a:cubicBezTo>
                  <a:cubicBezTo>
                    <a:pt x="23" y="0"/>
                    <a:pt x="28" y="2"/>
                    <a:pt x="30" y="7"/>
                  </a:cubicBezTo>
                  <a:cubicBezTo>
                    <a:pt x="30" y="1"/>
                    <a:pt x="30" y="1"/>
                    <a:pt x="30" y="1"/>
                  </a:cubicBezTo>
                  <a:lnTo>
                    <a:pt x="37" y="1"/>
                  </a:lnTo>
                  <a:close/>
                  <a:moveTo>
                    <a:pt x="30" y="18"/>
                  </a:moveTo>
                  <a:cubicBezTo>
                    <a:pt x="30" y="11"/>
                    <a:pt x="26" y="6"/>
                    <a:pt x="18" y="6"/>
                  </a:cubicBezTo>
                  <a:cubicBezTo>
                    <a:pt x="11" y="6"/>
                    <a:pt x="7" y="11"/>
                    <a:pt x="7" y="18"/>
                  </a:cubicBezTo>
                  <a:cubicBezTo>
                    <a:pt x="7" y="25"/>
                    <a:pt x="11" y="30"/>
                    <a:pt x="18" y="30"/>
                  </a:cubicBezTo>
                  <a:cubicBezTo>
                    <a:pt x="26" y="30"/>
                    <a:pt x="30" y="25"/>
                    <a:pt x="30"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7">
              <a:extLst>
                <a:ext uri="{FF2B5EF4-FFF2-40B4-BE49-F238E27FC236}">
                  <a16:creationId xmlns:a16="http://schemas.microsoft.com/office/drawing/2014/main" id="{46B721BE-100C-40E5-A5FB-4E85C16DFF79}"/>
                </a:ext>
              </a:extLst>
            </p:cNvPr>
            <p:cNvSpPr>
              <a:spLocks/>
            </p:cNvSpPr>
            <p:nvPr userDrawn="1"/>
          </p:nvSpPr>
          <p:spPr bwMode="auto">
            <a:xfrm>
              <a:off x="6169050" y="6443686"/>
              <a:ext cx="77788" cy="157163"/>
            </a:xfrm>
            <a:custGeom>
              <a:avLst/>
              <a:gdLst>
                <a:gd name="T0" fmla="*/ 24 w 24"/>
                <a:gd name="T1" fmla="*/ 46 h 47"/>
                <a:gd name="T2" fmla="*/ 18 w 24"/>
                <a:gd name="T3" fmla="*/ 47 h 47"/>
                <a:gd name="T4" fmla="*/ 7 w 24"/>
                <a:gd name="T5" fmla="*/ 35 h 47"/>
                <a:gd name="T6" fmla="*/ 7 w 24"/>
                <a:gd name="T7" fmla="*/ 17 h 47"/>
                <a:gd name="T8" fmla="*/ 0 w 24"/>
                <a:gd name="T9" fmla="*/ 17 h 47"/>
                <a:gd name="T10" fmla="*/ 0 w 24"/>
                <a:gd name="T11" fmla="*/ 12 h 47"/>
                <a:gd name="T12" fmla="*/ 7 w 24"/>
                <a:gd name="T13" fmla="*/ 12 h 47"/>
                <a:gd name="T14" fmla="*/ 7 w 24"/>
                <a:gd name="T15" fmla="*/ 0 h 47"/>
                <a:gd name="T16" fmla="*/ 14 w 24"/>
                <a:gd name="T17" fmla="*/ 0 h 47"/>
                <a:gd name="T18" fmla="*/ 14 w 24"/>
                <a:gd name="T19" fmla="*/ 12 h 47"/>
                <a:gd name="T20" fmla="*/ 23 w 24"/>
                <a:gd name="T21" fmla="*/ 12 h 47"/>
                <a:gd name="T22" fmla="*/ 23 w 24"/>
                <a:gd name="T23" fmla="*/ 17 h 47"/>
                <a:gd name="T24" fmla="*/ 14 w 24"/>
                <a:gd name="T25" fmla="*/ 17 h 47"/>
                <a:gd name="T26" fmla="*/ 14 w 24"/>
                <a:gd name="T27" fmla="*/ 33 h 47"/>
                <a:gd name="T28" fmla="*/ 19 w 24"/>
                <a:gd name="T29" fmla="*/ 41 h 47"/>
                <a:gd name="T30" fmla="*/ 24 w 24"/>
                <a:gd name="T31" fmla="*/ 41 h 47"/>
                <a:gd name="T32" fmla="*/ 24 w 24"/>
                <a:gd name="T33"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7">
                  <a:moveTo>
                    <a:pt x="24" y="46"/>
                  </a:moveTo>
                  <a:cubicBezTo>
                    <a:pt x="23" y="47"/>
                    <a:pt x="20" y="47"/>
                    <a:pt x="18" y="47"/>
                  </a:cubicBezTo>
                  <a:cubicBezTo>
                    <a:pt x="14" y="47"/>
                    <a:pt x="7" y="46"/>
                    <a:pt x="7" y="35"/>
                  </a:cubicBezTo>
                  <a:cubicBezTo>
                    <a:pt x="7" y="17"/>
                    <a:pt x="7" y="17"/>
                    <a:pt x="7" y="17"/>
                  </a:cubicBezTo>
                  <a:cubicBezTo>
                    <a:pt x="0" y="17"/>
                    <a:pt x="0" y="17"/>
                    <a:pt x="0" y="17"/>
                  </a:cubicBezTo>
                  <a:cubicBezTo>
                    <a:pt x="0" y="12"/>
                    <a:pt x="0" y="12"/>
                    <a:pt x="0" y="12"/>
                  </a:cubicBezTo>
                  <a:cubicBezTo>
                    <a:pt x="7" y="12"/>
                    <a:pt x="7" y="12"/>
                    <a:pt x="7" y="12"/>
                  </a:cubicBezTo>
                  <a:cubicBezTo>
                    <a:pt x="7" y="0"/>
                    <a:pt x="7" y="0"/>
                    <a:pt x="7" y="0"/>
                  </a:cubicBezTo>
                  <a:cubicBezTo>
                    <a:pt x="14" y="0"/>
                    <a:pt x="14" y="0"/>
                    <a:pt x="14" y="0"/>
                  </a:cubicBezTo>
                  <a:cubicBezTo>
                    <a:pt x="14" y="12"/>
                    <a:pt x="14" y="12"/>
                    <a:pt x="14" y="12"/>
                  </a:cubicBezTo>
                  <a:cubicBezTo>
                    <a:pt x="23" y="12"/>
                    <a:pt x="23" y="12"/>
                    <a:pt x="23" y="12"/>
                  </a:cubicBezTo>
                  <a:cubicBezTo>
                    <a:pt x="23" y="17"/>
                    <a:pt x="23" y="17"/>
                    <a:pt x="23" y="17"/>
                  </a:cubicBezTo>
                  <a:cubicBezTo>
                    <a:pt x="14" y="17"/>
                    <a:pt x="14" y="17"/>
                    <a:pt x="14" y="17"/>
                  </a:cubicBezTo>
                  <a:cubicBezTo>
                    <a:pt x="14" y="33"/>
                    <a:pt x="14" y="33"/>
                    <a:pt x="14" y="33"/>
                  </a:cubicBezTo>
                  <a:cubicBezTo>
                    <a:pt x="14" y="40"/>
                    <a:pt x="16" y="41"/>
                    <a:pt x="19" y="41"/>
                  </a:cubicBezTo>
                  <a:cubicBezTo>
                    <a:pt x="21" y="41"/>
                    <a:pt x="23" y="41"/>
                    <a:pt x="24" y="41"/>
                  </a:cubicBezTo>
                  <a:lnTo>
                    <a:pt x="24"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8">
              <a:extLst>
                <a:ext uri="{FF2B5EF4-FFF2-40B4-BE49-F238E27FC236}">
                  <a16:creationId xmlns:a16="http://schemas.microsoft.com/office/drawing/2014/main" id="{099CAD9D-6DF6-4413-BB69-3CAAD726B308}"/>
                </a:ext>
              </a:extLst>
            </p:cNvPr>
            <p:cNvSpPr>
              <a:spLocks noEditPoints="1"/>
            </p:cNvSpPr>
            <p:nvPr userDrawn="1"/>
          </p:nvSpPr>
          <p:spPr bwMode="auto">
            <a:xfrm>
              <a:off x="6264300" y="6421461"/>
              <a:ext cx="36513" cy="176213"/>
            </a:xfrm>
            <a:custGeom>
              <a:avLst/>
              <a:gdLst>
                <a:gd name="T0" fmla="*/ 5 w 11"/>
                <a:gd name="T1" fmla="*/ 0 h 53"/>
                <a:gd name="T2" fmla="*/ 11 w 11"/>
                <a:gd name="T3" fmla="*/ 5 h 53"/>
                <a:gd name="T4" fmla="*/ 5 w 11"/>
                <a:gd name="T5" fmla="*/ 11 h 53"/>
                <a:gd name="T6" fmla="*/ 0 w 11"/>
                <a:gd name="T7" fmla="*/ 5 h 53"/>
                <a:gd name="T8" fmla="*/ 5 w 11"/>
                <a:gd name="T9" fmla="*/ 0 h 53"/>
                <a:gd name="T10" fmla="*/ 2 w 11"/>
                <a:gd name="T11" fmla="*/ 19 h 53"/>
                <a:gd name="T12" fmla="*/ 9 w 11"/>
                <a:gd name="T13" fmla="*/ 19 h 53"/>
                <a:gd name="T14" fmla="*/ 9 w 11"/>
                <a:gd name="T15" fmla="*/ 53 h 53"/>
                <a:gd name="T16" fmla="*/ 2 w 11"/>
                <a:gd name="T17" fmla="*/ 53 h 53"/>
                <a:gd name="T18" fmla="*/ 2 w 11"/>
                <a:gd name="T19"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3">
                  <a:moveTo>
                    <a:pt x="5" y="0"/>
                  </a:moveTo>
                  <a:cubicBezTo>
                    <a:pt x="8" y="0"/>
                    <a:pt x="11" y="2"/>
                    <a:pt x="11" y="5"/>
                  </a:cubicBezTo>
                  <a:cubicBezTo>
                    <a:pt x="11" y="8"/>
                    <a:pt x="8" y="11"/>
                    <a:pt x="5" y="11"/>
                  </a:cubicBezTo>
                  <a:cubicBezTo>
                    <a:pt x="2" y="11"/>
                    <a:pt x="0" y="8"/>
                    <a:pt x="0" y="5"/>
                  </a:cubicBezTo>
                  <a:cubicBezTo>
                    <a:pt x="0" y="2"/>
                    <a:pt x="2" y="0"/>
                    <a:pt x="5" y="0"/>
                  </a:cubicBezTo>
                  <a:close/>
                  <a:moveTo>
                    <a:pt x="2" y="19"/>
                  </a:moveTo>
                  <a:cubicBezTo>
                    <a:pt x="9" y="19"/>
                    <a:pt x="9" y="19"/>
                    <a:pt x="9" y="19"/>
                  </a:cubicBezTo>
                  <a:cubicBezTo>
                    <a:pt x="9" y="53"/>
                    <a:pt x="9" y="53"/>
                    <a:pt x="9" y="53"/>
                  </a:cubicBezTo>
                  <a:cubicBezTo>
                    <a:pt x="2" y="53"/>
                    <a:pt x="2" y="53"/>
                    <a:pt x="2" y="53"/>
                  </a:cubicBez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9">
              <a:extLst>
                <a:ext uri="{FF2B5EF4-FFF2-40B4-BE49-F238E27FC236}">
                  <a16:creationId xmlns:a16="http://schemas.microsoft.com/office/drawing/2014/main" id="{DDC266B9-9AC5-4899-A60F-58CF6D12DC45}"/>
                </a:ext>
              </a:extLst>
            </p:cNvPr>
            <p:cNvSpPr>
              <a:spLocks noEditPoints="1"/>
            </p:cNvSpPr>
            <p:nvPr userDrawn="1"/>
          </p:nvSpPr>
          <p:spPr bwMode="auto">
            <a:xfrm>
              <a:off x="6323038" y="6480198"/>
              <a:ext cx="122238" cy="120650"/>
            </a:xfrm>
            <a:custGeom>
              <a:avLst/>
              <a:gdLst>
                <a:gd name="T0" fmla="*/ 0 w 37"/>
                <a:gd name="T1" fmla="*/ 18 h 36"/>
                <a:gd name="T2" fmla="*/ 18 w 37"/>
                <a:gd name="T3" fmla="*/ 0 h 36"/>
                <a:gd name="T4" fmla="*/ 37 w 37"/>
                <a:gd name="T5" fmla="*/ 18 h 36"/>
                <a:gd name="T6" fmla="*/ 18 w 37"/>
                <a:gd name="T7" fmla="*/ 36 h 36"/>
                <a:gd name="T8" fmla="*/ 0 w 37"/>
                <a:gd name="T9" fmla="*/ 18 h 36"/>
                <a:gd name="T10" fmla="*/ 30 w 37"/>
                <a:gd name="T11" fmla="*/ 18 h 36"/>
                <a:gd name="T12" fmla="*/ 18 w 37"/>
                <a:gd name="T13" fmla="*/ 6 h 36"/>
                <a:gd name="T14" fmla="*/ 7 w 37"/>
                <a:gd name="T15" fmla="*/ 18 h 36"/>
                <a:gd name="T16" fmla="*/ 18 w 37"/>
                <a:gd name="T17" fmla="*/ 30 h 36"/>
                <a:gd name="T18" fmla="*/ 30 w 37"/>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0" y="18"/>
                  </a:moveTo>
                  <a:cubicBezTo>
                    <a:pt x="0" y="8"/>
                    <a:pt x="7" y="0"/>
                    <a:pt x="18" y="0"/>
                  </a:cubicBezTo>
                  <a:cubicBezTo>
                    <a:pt x="29" y="0"/>
                    <a:pt x="37" y="8"/>
                    <a:pt x="37" y="18"/>
                  </a:cubicBezTo>
                  <a:cubicBezTo>
                    <a:pt x="37" y="28"/>
                    <a:pt x="29" y="36"/>
                    <a:pt x="18" y="36"/>
                  </a:cubicBezTo>
                  <a:cubicBezTo>
                    <a:pt x="7" y="36"/>
                    <a:pt x="0" y="28"/>
                    <a:pt x="0" y="18"/>
                  </a:cubicBezTo>
                  <a:close/>
                  <a:moveTo>
                    <a:pt x="30" y="18"/>
                  </a:moveTo>
                  <a:cubicBezTo>
                    <a:pt x="30" y="11"/>
                    <a:pt x="25" y="6"/>
                    <a:pt x="18" y="6"/>
                  </a:cubicBezTo>
                  <a:cubicBezTo>
                    <a:pt x="11" y="6"/>
                    <a:pt x="7" y="11"/>
                    <a:pt x="7" y="18"/>
                  </a:cubicBezTo>
                  <a:cubicBezTo>
                    <a:pt x="7" y="25"/>
                    <a:pt x="11" y="30"/>
                    <a:pt x="18" y="30"/>
                  </a:cubicBezTo>
                  <a:cubicBezTo>
                    <a:pt x="25" y="30"/>
                    <a:pt x="30" y="25"/>
                    <a:pt x="30"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60">
              <a:extLst>
                <a:ext uri="{FF2B5EF4-FFF2-40B4-BE49-F238E27FC236}">
                  <a16:creationId xmlns:a16="http://schemas.microsoft.com/office/drawing/2014/main" id="{2E773E08-2B3B-434D-AE92-102500F4AC84}"/>
                </a:ext>
              </a:extLst>
            </p:cNvPr>
            <p:cNvSpPr>
              <a:spLocks/>
            </p:cNvSpPr>
            <p:nvPr userDrawn="1"/>
          </p:nvSpPr>
          <p:spPr bwMode="auto">
            <a:xfrm>
              <a:off x="6475439" y="6480198"/>
              <a:ext cx="104775" cy="117475"/>
            </a:xfrm>
            <a:custGeom>
              <a:avLst/>
              <a:gdLst>
                <a:gd name="T0" fmla="*/ 0 w 32"/>
                <a:gd name="T1" fmla="*/ 1 h 35"/>
                <a:gd name="T2" fmla="*/ 7 w 32"/>
                <a:gd name="T3" fmla="*/ 1 h 35"/>
                <a:gd name="T4" fmla="*/ 7 w 32"/>
                <a:gd name="T5" fmla="*/ 7 h 35"/>
                <a:gd name="T6" fmla="*/ 19 w 32"/>
                <a:gd name="T7" fmla="*/ 0 h 35"/>
                <a:gd name="T8" fmla="*/ 29 w 32"/>
                <a:gd name="T9" fmla="*/ 4 h 35"/>
                <a:gd name="T10" fmla="*/ 32 w 32"/>
                <a:gd name="T11" fmla="*/ 15 h 35"/>
                <a:gd name="T12" fmla="*/ 32 w 32"/>
                <a:gd name="T13" fmla="*/ 35 h 35"/>
                <a:gd name="T14" fmla="*/ 25 w 32"/>
                <a:gd name="T15" fmla="*/ 35 h 35"/>
                <a:gd name="T16" fmla="*/ 25 w 32"/>
                <a:gd name="T17" fmla="*/ 17 h 35"/>
                <a:gd name="T18" fmla="*/ 16 w 32"/>
                <a:gd name="T19" fmla="*/ 6 h 35"/>
                <a:gd name="T20" fmla="*/ 7 w 32"/>
                <a:gd name="T21" fmla="*/ 17 h 35"/>
                <a:gd name="T22" fmla="*/ 7 w 32"/>
                <a:gd name="T23" fmla="*/ 35 h 35"/>
                <a:gd name="T24" fmla="*/ 0 w 32"/>
                <a:gd name="T25" fmla="*/ 35 h 35"/>
                <a:gd name="T26" fmla="*/ 0 w 32"/>
                <a:gd name="T27"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5">
                  <a:moveTo>
                    <a:pt x="0" y="1"/>
                  </a:moveTo>
                  <a:cubicBezTo>
                    <a:pt x="7" y="1"/>
                    <a:pt x="7" y="1"/>
                    <a:pt x="7" y="1"/>
                  </a:cubicBezTo>
                  <a:cubicBezTo>
                    <a:pt x="7" y="7"/>
                    <a:pt x="7" y="7"/>
                    <a:pt x="7" y="7"/>
                  </a:cubicBezTo>
                  <a:cubicBezTo>
                    <a:pt x="9" y="2"/>
                    <a:pt x="13" y="0"/>
                    <a:pt x="19" y="0"/>
                  </a:cubicBezTo>
                  <a:cubicBezTo>
                    <a:pt x="24" y="0"/>
                    <a:pt x="27" y="1"/>
                    <a:pt x="29" y="4"/>
                  </a:cubicBezTo>
                  <a:cubicBezTo>
                    <a:pt x="31" y="7"/>
                    <a:pt x="32" y="10"/>
                    <a:pt x="32" y="15"/>
                  </a:cubicBezTo>
                  <a:cubicBezTo>
                    <a:pt x="32" y="35"/>
                    <a:pt x="32" y="35"/>
                    <a:pt x="32" y="35"/>
                  </a:cubicBezTo>
                  <a:cubicBezTo>
                    <a:pt x="25" y="35"/>
                    <a:pt x="25" y="35"/>
                    <a:pt x="25" y="35"/>
                  </a:cubicBezTo>
                  <a:cubicBezTo>
                    <a:pt x="25" y="17"/>
                    <a:pt x="25" y="17"/>
                    <a:pt x="25" y="17"/>
                  </a:cubicBezTo>
                  <a:cubicBezTo>
                    <a:pt x="25" y="10"/>
                    <a:pt x="23" y="6"/>
                    <a:pt x="16" y="6"/>
                  </a:cubicBezTo>
                  <a:cubicBezTo>
                    <a:pt x="10" y="6"/>
                    <a:pt x="7" y="11"/>
                    <a:pt x="7" y="17"/>
                  </a:cubicBezTo>
                  <a:cubicBezTo>
                    <a:pt x="7" y="35"/>
                    <a:pt x="7" y="35"/>
                    <a:pt x="7" y="35"/>
                  </a:cubicBezTo>
                  <a:cubicBezTo>
                    <a:pt x="0" y="35"/>
                    <a:pt x="0" y="35"/>
                    <a:pt x="0" y="35"/>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61">
              <a:extLst>
                <a:ext uri="{FF2B5EF4-FFF2-40B4-BE49-F238E27FC236}">
                  <a16:creationId xmlns:a16="http://schemas.microsoft.com/office/drawing/2014/main" id="{459D7A59-80CB-4C9A-A954-E4A774D8D7F9}"/>
                </a:ext>
              </a:extLst>
            </p:cNvPr>
            <p:cNvSpPr>
              <a:spLocks/>
            </p:cNvSpPr>
            <p:nvPr userDrawn="1"/>
          </p:nvSpPr>
          <p:spPr bwMode="auto">
            <a:xfrm>
              <a:off x="6613552" y="6564336"/>
              <a:ext cx="39688" cy="61913"/>
            </a:xfrm>
            <a:custGeom>
              <a:avLst/>
              <a:gdLst>
                <a:gd name="T0" fmla="*/ 5 w 12"/>
                <a:gd name="T1" fmla="*/ 0 h 19"/>
                <a:gd name="T2" fmla="*/ 12 w 12"/>
                <a:gd name="T3" fmla="*/ 8 h 19"/>
                <a:gd name="T4" fmla="*/ 0 w 12"/>
                <a:gd name="T5" fmla="*/ 19 h 19"/>
                <a:gd name="T6" fmla="*/ 0 w 12"/>
                <a:gd name="T7" fmla="*/ 16 h 19"/>
                <a:gd name="T8" fmla="*/ 6 w 12"/>
                <a:gd name="T9" fmla="*/ 14 h 19"/>
                <a:gd name="T10" fmla="*/ 7 w 12"/>
                <a:gd name="T11" fmla="*/ 10 h 19"/>
                <a:gd name="T12" fmla="*/ 5 w 12"/>
                <a:gd name="T13" fmla="*/ 11 h 19"/>
                <a:gd name="T14" fmla="*/ 0 w 12"/>
                <a:gd name="T15" fmla="*/ 6 h 19"/>
                <a:gd name="T16" fmla="*/ 5 w 12"/>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9">
                  <a:moveTo>
                    <a:pt x="5" y="0"/>
                  </a:moveTo>
                  <a:cubicBezTo>
                    <a:pt x="9" y="0"/>
                    <a:pt x="12" y="3"/>
                    <a:pt x="12" y="8"/>
                  </a:cubicBezTo>
                  <a:cubicBezTo>
                    <a:pt x="12" y="16"/>
                    <a:pt x="7" y="19"/>
                    <a:pt x="0" y="19"/>
                  </a:cubicBezTo>
                  <a:cubicBezTo>
                    <a:pt x="0" y="16"/>
                    <a:pt x="0" y="16"/>
                    <a:pt x="0" y="16"/>
                  </a:cubicBezTo>
                  <a:cubicBezTo>
                    <a:pt x="3" y="16"/>
                    <a:pt x="5" y="15"/>
                    <a:pt x="6" y="14"/>
                  </a:cubicBezTo>
                  <a:cubicBezTo>
                    <a:pt x="7" y="12"/>
                    <a:pt x="7" y="11"/>
                    <a:pt x="7" y="10"/>
                  </a:cubicBezTo>
                  <a:cubicBezTo>
                    <a:pt x="7" y="11"/>
                    <a:pt x="6" y="11"/>
                    <a:pt x="5" y="11"/>
                  </a:cubicBezTo>
                  <a:cubicBezTo>
                    <a:pt x="2" y="11"/>
                    <a:pt x="0" y="8"/>
                    <a:pt x="0" y="6"/>
                  </a:cubicBezTo>
                  <a:cubicBezTo>
                    <a:pt x="0" y="3"/>
                    <a:pt x="2"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62">
              <a:extLst>
                <a:ext uri="{FF2B5EF4-FFF2-40B4-BE49-F238E27FC236}">
                  <a16:creationId xmlns:a16="http://schemas.microsoft.com/office/drawing/2014/main" id="{FAA9FC5B-09B4-452D-A18E-6CA5F6BD5688}"/>
                </a:ext>
              </a:extLst>
            </p:cNvPr>
            <p:cNvSpPr>
              <a:spLocks/>
            </p:cNvSpPr>
            <p:nvPr userDrawn="1"/>
          </p:nvSpPr>
          <p:spPr bwMode="auto">
            <a:xfrm>
              <a:off x="6753252" y="6480198"/>
              <a:ext cx="104775" cy="117475"/>
            </a:xfrm>
            <a:custGeom>
              <a:avLst/>
              <a:gdLst>
                <a:gd name="T0" fmla="*/ 0 w 32"/>
                <a:gd name="T1" fmla="*/ 1 h 35"/>
                <a:gd name="T2" fmla="*/ 6 w 32"/>
                <a:gd name="T3" fmla="*/ 1 h 35"/>
                <a:gd name="T4" fmla="*/ 6 w 32"/>
                <a:gd name="T5" fmla="*/ 7 h 35"/>
                <a:gd name="T6" fmla="*/ 19 w 32"/>
                <a:gd name="T7" fmla="*/ 0 h 35"/>
                <a:gd name="T8" fmla="*/ 29 w 32"/>
                <a:gd name="T9" fmla="*/ 4 h 35"/>
                <a:gd name="T10" fmla="*/ 32 w 32"/>
                <a:gd name="T11" fmla="*/ 15 h 35"/>
                <a:gd name="T12" fmla="*/ 32 w 32"/>
                <a:gd name="T13" fmla="*/ 35 h 35"/>
                <a:gd name="T14" fmla="*/ 25 w 32"/>
                <a:gd name="T15" fmla="*/ 35 h 35"/>
                <a:gd name="T16" fmla="*/ 25 w 32"/>
                <a:gd name="T17" fmla="*/ 17 h 35"/>
                <a:gd name="T18" fmla="*/ 16 w 32"/>
                <a:gd name="T19" fmla="*/ 6 h 35"/>
                <a:gd name="T20" fmla="*/ 6 w 32"/>
                <a:gd name="T21" fmla="*/ 17 h 35"/>
                <a:gd name="T22" fmla="*/ 6 w 32"/>
                <a:gd name="T23" fmla="*/ 35 h 35"/>
                <a:gd name="T24" fmla="*/ 0 w 32"/>
                <a:gd name="T25" fmla="*/ 35 h 35"/>
                <a:gd name="T26" fmla="*/ 0 w 32"/>
                <a:gd name="T27"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5">
                  <a:moveTo>
                    <a:pt x="0" y="1"/>
                  </a:moveTo>
                  <a:cubicBezTo>
                    <a:pt x="6" y="1"/>
                    <a:pt x="6" y="1"/>
                    <a:pt x="6" y="1"/>
                  </a:cubicBezTo>
                  <a:cubicBezTo>
                    <a:pt x="6" y="7"/>
                    <a:pt x="6" y="7"/>
                    <a:pt x="6" y="7"/>
                  </a:cubicBezTo>
                  <a:cubicBezTo>
                    <a:pt x="8" y="2"/>
                    <a:pt x="13" y="0"/>
                    <a:pt x="19" y="0"/>
                  </a:cubicBezTo>
                  <a:cubicBezTo>
                    <a:pt x="23" y="0"/>
                    <a:pt x="27" y="1"/>
                    <a:pt x="29" y="4"/>
                  </a:cubicBezTo>
                  <a:cubicBezTo>
                    <a:pt x="31" y="7"/>
                    <a:pt x="32" y="10"/>
                    <a:pt x="32" y="15"/>
                  </a:cubicBezTo>
                  <a:cubicBezTo>
                    <a:pt x="32" y="35"/>
                    <a:pt x="32" y="35"/>
                    <a:pt x="32" y="35"/>
                  </a:cubicBezTo>
                  <a:cubicBezTo>
                    <a:pt x="25" y="35"/>
                    <a:pt x="25" y="35"/>
                    <a:pt x="25" y="35"/>
                  </a:cubicBezTo>
                  <a:cubicBezTo>
                    <a:pt x="25" y="17"/>
                    <a:pt x="25" y="17"/>
                    <a:pt x="25" y="17"/>
                  </a:cubicBezTo>
                  <a:cubicBezTo>
                    <a:pt x="25" y="10"/>
                    <a:pt x="23" y="6"/>
                    <a:pt x="16" y="6"/>
                  </a:cubicBezTo>
                  <a:cubicBezTo>
                    <a:pt x="9" y="6"/>
                    <a:pt x="6" y="11"/>
                    <a:pt x="6" y="17"/>
                  </a:cubicBezTo>
                  <a:cubicBezTo>
                    <a:pt x="6" y="35"/>
                    <a:pt x="6" y="35"/>
                    <a:pt x="6" y="35"/>
                  </a:cubicBezTo>
                  <a:cubicBezTo>
                    <a:pt x="0" y="35"/>
                    <a:pt x="0" y="35"/>
                    <a:pt x="0" y="35"/>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63">
              <a:extLst>
                <a:ext uri="{FF2B5EF4-FFF2-40B4-BE49-F238E27FC236}">
                  <a16:creationId xmlns:a16="http://schemas.microsoft.com/office/drawing/2014/main" id="{23D4B1C2-EB80-477C-93CB-26AAEFBC385C}"/>
                </a:ext>
              </a:extLst>
            </p:cNvPr>
            <p:cNvSpPr>
              <a:spLocks noEditPoints="1"/>
            </p:cNvSpPr>
            <p:nvPr userDrawn="1"/>
          </p:nvSpPr>
          <p:spPr bwMode="auto">
            <a:xfrm>
              <a:off x="6885015" y="6480198"/>
              <a:ext cx="122238" cy="120650"/>
            </a:xfrm>
            <a:custGeom>
              <a:avLst/>
              <a:gdLst>
                <a:gd name="T0" fmla="*/ 0 w 37"/>
                <a:gd name="T1" fmla="*/ 18 h 36"/>
                <a:gd name="T2" fmla="*/ 18 w 37"/>
                <a:gd name="T3" fmla="*/ 0 h 36"/>
                <a:gd name="T4" fmla="*/ 37 w 37"/>
                <a:gd name="T5" fmla="*/ 18 h 36"/>
                <a:gd name="T6" fmla="*/ 18 w 37"/>
                <a:gd name="T7" fmla="*/ 36 h 36"/>
                <a:gd name="T8" fmla="*/ 0 w 37"/>
                <a:gd name="T9" fmla="*/ 18 h 36"/>
                <a:gd name="T10" fmla="*/ 30 w 37"/>
                <a:gd name="T11" fmla="*/ 18 h 36"/>
                <a:gd name="T12" fmla="*/ 18 w 37"/>
                <a:gd name="T13" fmla="*/ 6 h 36"/>
                <a:gd name="T14" fmla="*/ 7 w 37"/>
                <a:gd name="T15" fmla="*/ 18 h 36"/>
                <a:gd name="T16" fmla="*/ 18 w 37"/>
                <a:gd name="T17" fmla="*/ 30 h 36"/>
                <a:gd name="T18" fmla="*/ 30 w 37"/>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0" y="18"/>
                  </a:moveTo>
                  <a:cubicBezTo>
                    <a:pt x="0" y="8"/>
                    <a:pt x="7" y="0"/>
                    <a:pt x="18" y="0"/>
                  </a:cubicBezTo>
                  <a:cubicBezTo>
                    <a:pt x="30" y="0"/>
                    <a:pt x="37" y="8"/>
                    <a:pt x="37" y="18"/>
                  </a:cubicBezTo>
                  <a:cubicBezTo>
                    <a:pt x="37" y="28"/>
                    <a:pt x="30" y="36"/>
                    <a:pt x="18" y="36"/>
                  </a:cubicBezTo>
                  <a:cubicBezTo>
                    <a:pt x="7" y="36"/>
                    <a:pt x="0" y="28"/>
                    <a:pt x="0" y="18"/>
                  </a:cubicBezTo>
                  <a:close/>
                  <a:moveTo>
                    <a:pt x="30" y="18"/>
                  </a:moveTo>
                  <a:cubicBezTo>
                    <a:pt x="30" y="11"/>
                    <a:pt x="26" y="6"/>
                    <a:pt x="18" y="6"/>
                  </a:cubicBezTo>
                  <a:cubicBezTo>
                    <a:pt x="11" y="6"/>
                    <a:pt x="7" y="11"/>
                    <a:pt x="7" y="18"/>
                  </a:cubicBezTo>
                  <a:cubicBezTo>
                    <a:pt x="7" y="25"/>
                    <a:pt x="11" y="30"/>
                    <a:pt x="18" y="30"/>
                  </a:cubicBezTo>
                  <a:cubicBezTo>
                    <a:pt x="26" y="30"/>
                    <a:pt x="30" y="25"/>
                    <a:pt x="30"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64">
              <a:extLst>
                <a:ext uri="{FF2B5EF4-FFF2-40B4-BE49-F238E27FC236}">
                  <a16:creationId xmlns:a16="http://schemas.microsoft.com/office/drawing/2014/main" id="{31C87D56-05C0-4979-93C5-361F660C843E}"/>
                </a:ext>
              </a:extLst>
            </p:cNvPr>
            <p:cNvSpPr>
              <a:spLocks/>
            </p:cNvSpPr>
            <p:nvPr userDrawn="1"/>
          </p:nvSpPr>
          <p:spPr bwMode="auto">
            <a:xfrm>
              <a:off x="7016778" y="6483373"/>
              <a:ext cx="184151" cy="114300"/>
            </a:xfrm>
            <a:custGeom>
              <a:avLst/>
              <a:gdLst>
                <a:gd name="T0" fmla="*/ 58 w 116"/>
                <a:gd name="T1" fmla="*/ 15 h 72"/>
                <a:gd name="T2" fmla="*/ 37 w 116"/>
                <a:gd name="T3" fmla="*/ 72 h 72"/>
                <a:gd name="T4" fmla="*/ 27 w 116"/>
                <a:gd name="T5" fmla="*/ 72 h 72"/>
                <a:gd name="T6" fmla="*/ 0 w 116"/>
                <a:gd name="T7" fmla="*/ 0 h 72"/>
                <a:gd name="T8" fmla="*/ 14 w 116"/>
                <a:gd name="T9" fmla="*/ 0 h 72"/>
                <a:gd name="T10" fmla="*/ 33 w 116"/>
                <a:gd name="T11" fmla="*/ 51 h 72"/>
                <a:gd name="T12" fmla="*/ 52 w 116"/>
                <a:gd name="T13" fmla="*/ 0 h 72"/>
                <a:gd name="T14" fmla="*/ 64 w 116"/>
                <a:gd name="T15" fmla="*/ 0 h 72"/>
                <a:gd name="T16" fmla="*/ 83 w 116"/>
                <a:gd name="T17" fmla="*/ 51 h 72"/>
                <a:gd name="T18" fmla="*/ 102 w 116"/>
                <a:gd name="T19" fmla="*/ 0 h 72"/>
                <a:gd name="T20" fmla="*/ 116 w 116"/>
                <a:gd name="T21" fmla="*/ 0 h 72"/>
                <a:gd name="T22" fmla="*/ 87 w 116"/>
                <a:gd name="T23" fmla="*/ 72 h 72"/>
                <a:gd name="T24" fmla="*/ 79 w 116"/>
                <a:gd name="T25" fmla="*/ 72 h 72"/>
                <a:gd name="T26" fmla="*/ 58 w 116"/>
                <a:gd name="T27"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72">
                  <a:moveTo>
                    <a:pt x="58" y="15"/>
                  </a:moveTo>
                  <a:lnTo>
                    <a:pt x="37" y="72"/>
                  </a:lnTo>
                  <a:lnTo>
                    <a:pt x="27" y="72"/>
                  </a:lnTo>
                  <a:lnTo>
                    <a:pt x="0" y="0"/>
                  </a:lnTo>
                  <a:lnTo>
                    <a:pt x="14" y="0"/>
                  </a:lnTo>
                  <a:lnTo>
                    <a:pt x="33" y="51"/>
                  </a:lnTo>
                  <a:lnTo>
                    <a:pt x="52" y="0"/>
                  </a:lnTo>
                  <a:lnTo>
                    <a:pt x="64" y="0"/>
                  </a:lnTo>
                  <a:lnTo>
                    <a:pt x="83" y="51"/>
                  </a:lnTo>
                  <a:lnTo>
                    <a:pt x="102" y="0"/>
                  </a:lnTo>
                  <a:lnTo>
                    <a:pt x="116" y="0"/>
                  </a:lnTo>
                  <a:lnTo>
                    <a:pt x="87" y="72"/>
                  </a:lnTo>
                  <a:lnTo>
                    <a:pt x="79" y="72"/>
                  </a:lnTo>
                  <a:lnTo>
                    <a:pt x="58"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65">
              <a:extLst>
                <a:ext uri="{FF2B5EF4-FFF2-40B4-BE49-F238E27FC236}">
                  <a16:creationId xmlns:a16="http://schemas.microsoft.com/office/drawing/2014/main" id="{03D9A370-B888-4C46-9740-4CDCFA79E369}"/>
                </a:ext>
              </a:extLst>
            </p:cNvPr>
            <p:cNvSpPr>
              <a:spLocks noEditPoints="1"/>
            </p:cNvSpPr>
            <p:nvPr userDrawn="1"/>
          </p:nvSpPr>
          <p:spPr bwMode="auto">
            <a:xfrm>
              <a:off x="7277129" y="6480198"/>
              <a:ext cx="119063" cy="120650"/>
            </a:xfrm>
            <a:custGeom>
              <a:avLst/>
              <a:gdLst>
                <a:gd name="T0" fmla="*/ 36 w 36"/>
                <a:gd name="T1" fmla="*/ 1 h 36"/>
                <a:gd name="T2" fmla="*/ 36 w 36"/>
                <a:gd name="T3" fmla="*/ 35 h 36"/>
                <a:gd name="T4" fmla="*/ 30 w 36"/>
                <a:gd name="T5" fmla="*/ 35 h 36"/>
                <a:gd name="T6" fmla="*/ 30 w 36"/>
                <a:gd name="T7" fmla="*/ 29 h 36"/>
                <a:gd name="T8" fmla="*/ 18 w 36"/>
                <a:gd name="T9" fmla="*/ 36 h 36"/>
                <a:gd name="T10" fmla="*/ 0 w 36"/>
                <a:gd name="T11" fmla="*/ 18 h 36"/>
                <a:gd name="T12" fmla="*/ 18 w 36"/>
                <a:gd name="T13" fmla="*/ 0 h 36"/>
                <a:gd name="T14" fmla="*/ 30 w 36"/>
                <a:gd name="T15" fmla="*/ 7 h 36"/>
                <a:gd name="T16" fmla="*/ 30 w 36"/>
                <a:gd name="T17" fmla="*/ 1 h 36"/>
                <a:gd name="T18" fmla="*/ 36 w 36"/>
                <a:gd name="T19" fmla="*/ 1 h 36"/>
                <a:gd name="T20" fmla="*/ 30 w 36"/>
                <a:gd name="T21" fmla="*/ 18 h 36"/>
                <a:gd name="T22" fmla="*/ 18 w 36"/>
                <a:gd name="T23" fmla="*/ 6 h 36"/>
                <a:gd name="T24" fmla="*/ 6 w 36"/>
                <a:gd name="T25" fmla="*/ 18 h 36"/>
                <a:gd name="T26" fmla="*/ 18 w 36"/>
                <a:gd name="T27" fmla="*/ 30 h 36"/>
                <a:gd name="T28" fmla="*/ 30 w 36"/>
                <a:gd name="T2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36" y="1"/>
                  </a:moveTo>
                  <a:cubicBezTo>
                    <a:pt x="36" y="35"/>
                    <a:pt x="36" y="35"/>
                    <a:pt x="36" y="35"/>
                  </a:cubicBezTo>
                  <a:cubicBezTo>
                    <a:pt x="30" y="35"/>
                    <a:pt x="30" y="35"/>
                    <a:pt x="30" y="35"/>
                  </a:cubicBezTo>
                  <a:cubicBezTo>
                    <a:pt x="30" y="29"/>
                    <a:pt x="30" y="29"/>
                    <a:pt x="30" y="29"/>
                  </a:cubicBezTo>
                  <a:cubicBezTo>
                    <a:pt x="28" y="34"/>
                    <a:pt x="23" y="36"/>
                    <a:pt x="18" y="36"/>
                  </a:cubicBezTo>
                  <a:cubicBezTo>
                    <a:pt x="7" y="36"/>
                    <a:pt x="0" y="28"/>
                    <a:pt x="0" y="18"/>
                  </a:cubicBezTo>
                  <a:cubicBezTo>
                    <a:pt x="0" y="8"/>
                    <a:pt x="7" y="0"/>
                    <a:pt x="18" y="0"/>
                  </a:cubicBezTo>
                  <a:cubicBezTo>
                    <a:pt x="23" y="0"/>
                    <a:pt x="28" y="2"/>
                    <a:pt x="30" y="7"/>
                  </a:cubicBezTo>
                  <a:cubicBezTo>
                    <a:pt x="30" y="1"/>
                    <a:pt x="30" y="1"/>
                    <a:pt x="30" y="1"/>
                  </a:cubicBezTo>
                  <a:lnTo>
                    <a:pt x="36" y="1"/>
                  </a:lnTo>
                  <a:close/>
                  <a:moveTo>
                    <a:pt x="30" y="18"/>
                  </a:moveTo>
                  <a:cubicBezTo>
                    <a:pt x="30" y="11"/>
                    <a:pt x="25" y="6"/>
                    <a:pt x="18" y="6"/>
                  </a:cubicBezTo>
                  <a:cubicBezTo>
                    <a:pt x="11" y="6"/>
                    <a:pt x="6" y="11"/>
                    <a:pt x="6" y="18"/>
                  </a:cubicBezTo>
                  <a:cubicBezTo>
                    <a:pt x="6" y="25"/>
                    <a:pt x="11" y="30"/>
                    <a:pt x="18" y="30"/>
                  </a:cubicBezTo>
                  <a:cubicBezTo>
                    <a:pt x="25" y="30"/>
                    <a:pt x="30" y="25"/>
                    <a:pt x="30"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66">
              <a:extLst>
                <a:ext uri="{FF2B5EF4-FFF2-40B4-BE49-F238E27FC236}">
                  <a16:creationId xmlns:a16="http://schemas.microsoft.com/office/drawing/2014/main" id="{1BE43F9E-D762-4AB0-8C28-6473A0D49E7C}"/>
                </a:ext>
              </a:extLst>
            </p:cNvPr>
            <p:cNvSpPr>
              <a:spLocks/>
            </p:cNvSpPr>
            <p:nvPr userDrawn="1"/>
          </p:nvSpPr>
          <p:spPr bwMode="auto">
            <a:xfrm>
              <a:off x="7439055" y="6480198"/>
              <a:ext cx="106363" cy="117475"/>
            </a:xfrm>
            <a:custGeom>
              <a:avLst/>
              <a:gdLst>
                <a:gd name="T0" fmla="*/ 0 w 32"/>
                <a:gd name="T1" fmla="*/ 1 h 35"/>
                <a:gd name="T2" fmla="*/ 6 w 32"/>
                <a:gd name="T3" fmla="*/ 1 h 35"/>
                <a:gd name="T4" fmla="*/ 6 w 32"/>
                <a:gd name="T5" fmla="*/ 7 h 35"/>
                <a:gd name="T6" fmla="*/ 19 w 32"/>
                <a:gd name="T7" fmla="*/ 0 h 35"/>
                <a:gd name="T8" fmla="*/ 29 w 32"/>
                <a:gd name="T9" fmla="*/ 4 h 35"/>
                <a:gd name="T10" fmla="*/ 32 w 32"/>
                <a:gd name="T11" fmla="*/ 15 h 35"/>
                <a:gd name="T12" fmla="*/ 32 w 32"/>
                <a:gd name="T13" fmla="*/ 35 h 35"/>
                <a:gd name="T14" fmla="*/ 25 w 32"/>
                <a:gd name="T15" fmla="*/ 35 h 35"/>
                <a:gd name="T16" fmla="*/ 25 w 32"/>
                <a:gd name="T17" fmla="*/ 17 h 35"/>
                <a:gd name="T18" fmla="*/ 16 w 32"/>
                <a:gd name="T19" fmla="*/ 6 h 35"/>
                <a:gd name="T20" fmla="*/ 6 w 32"/>
                <a:gd name="T21" fmla="*/ 17 h 35"/>
                <a:gd name="T22" fmla="*/ 6 w 32"/>
                <a:gd name="T23" fmla="*/ 35 h 35"/>
                <a:gd name="T24" fmla="*/ 0 w 32"/>
                <a:gd name="T25" fmla="*/ 35 h 35"/>
                <a:gd name="T26" fmla="*/ 0 w 32"/>
                <a:gd name="T27"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5">
                  <a:moveTo>
                    <a:pt x="0" y="1"/>
                  </a:moveTo>
                  <a:cubicBezTo>
                    <a:pt x="6" y="1"/>
                    <a:pt x="6" y="1"/>
                    <a:pt x="6" y="1"/>
                  </a:cubicBezTo>
                  <a:cubicBezTo>
                    <a:pt x="6" y="7"/>
                    <a:pt x="6" y="7"/>
                    <a:pt x="6" y="7"/>
                  </a:cubicBezTo>
                  <a:cubicBezTo>
                    <a:pt x="8" y="2"/>
                    <a:pt x="13" y="0"/>
                    <a:pt x="19" y="0"/>
                  </a:cubicBezTo>
                  <a:cubicBezTo>
                    <a:pt x="23" y="0"/>
                    <a:pt x="27" y="1"/>
                    <a:pt x="29" y="4"/>
                  </a:cubicBezTo>
                  <a:cubicBezTo>
                    <a:pt x="31" y="7"/>
                    <a:pt x="32" y="10"/>
                    <a:pt x="32" y="15"/>
                  </a:cubicBezTo>
                  <a:cubicBezTo>
                    <a:pt x="32" y="35"/>
                    <a:pt x="32" y="35"/>
                    <a:pt x="32" y="35"/>
                  </a:cubicBezTo>
                  <a:cubicBezTo>
                    <a:pt x="25" y="35"/>
                    <a:pt x="25" y="35"/>
                    <a:pt x="25" y="35"/>
                  </a:cubicBezTo>
                  <a:cubicBezTo>
                    <a:pt x="25" y="17"/>
                    <a:pt x="25" y="17"/>
                    <a:pt x="25" y="17"/>
                  </a:cubicBezTo>
                  <a:cubicBezTo>
                    <a:pt x="25" y="10"/>
                    <a:pt x="23" y="6"/>
                    <a:pt x="16" y="6"/>
                  </a:cubicBezTo>
                  <a:cubicBezTo>
                    <a:pt x="9" y="6"/>
                    <a:pt x="6" y="11"/>
                    <a:pt x="6" y="17"/>
                  </a:cubicBezTo>
                  <a:cubicBezTo>
                    <a:pt x="6" y="35"/>
                    <a:pt x="6" y="35"/>
                    <a:pt x="6" y="35"/>
                  </a:cubicBezTo>
                  <a:cubicBezTo>
                    <a:pt x="0" y="35"/>
                    <a:pt x="0" y="35"/>
                    <a:pt x="0" y="35"/>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7">
              <a:extLst>
                <a:ext uri="{FF2B5EF4-FFF2-40B4-BE49-F238E27FC236}">
                  <a16:creationId xmlns:a16="http://schemas.microsoft.com/office/drawing/2014/main" id="{644B3699-0A98-43AF-99A2-D02472BA7226}"/>
                </a:ext>
              </a:extLst>
            </p:cNvPr>
            <p:cNvSpPr>
              <a:spLocks noEditPoints="1"/>
            </p:cNvSpPr>
            <p:nvPr userDrawn="1"/>
          </p:nvSpPr>
          <p:spPr bwMode="auto">
            <a:xfrm>
              <a:off x="7570818" y="6421461"/>
              <a:ext cx="122238" cy="179388"/>
            </a:xfrm>
            <a:custGeom>
              <a:avLst/>
              <a:gdLst>
                <a:gd name="T0" fmla="*/ 30 w 37"/>
                <a:gd name="T1" fmla="*/ 47 h 54"/>
                <a:gd name="T2" fmla="*/ 18 w 37"/>
                <a:gd name="T3" fmla="*/ 54 h 54"/>
                <a:gd name="T4" fmla="*/ 0 w 37"/>
                <a:gd name="T5" fmla="*/ 36 h 54"/>
                <a:gd name="T6" fmla="*/ 18 w 37"/>
                <a:gd name="T7" fmla="*/ 18 h 54"/>
                <a:gd name="T8" fmla="*/ 30 w 37"/>
                <a:gd name="T9" fmla="*/ 25 h 54"/>
                <a:gd name="T10" fmla="*/ 30 w 37"/>
                <a:gd name="T11" fmla="*/ 0 h 54"/>
                <a:gd name="T12" fmla="*/ 37 w 37"/>
                <a:gd name="T13" fmla="*/ 0 h 54"/>
                <a:gd name="T14" fmla="*/ 37 w 37"/>
                <a:gd name="T15" fmla="*/ 53 h 54"/>
                <a:gd name="T16" fmla="*/ 30 w 37"/>
                <a:gd name="T17" fmla="*/ 53 h 54"/>
                <a:gd name="T18" fmla="*/ 30 w 37"/>
                <a:gd name="T19" fmla="*/ 47 h 54"/>
                <a:gd name="T20" fmla="*/ 30 w 37"/>
                <a:gd name="T21" fmla="*/ 36 h 54"/>
                <a:gd name="T22" fmla="*/ 18 w 37"/>
                <a:gd name="T23" fmla="*/ 24 h 54"/>
                <a:gd name="T24" fmla="*/ 7 w 37"/>
                <a:gd name="T25" fmla="*/ 36 h 54"/>
                <a:gd name="T26" fmla="*/ 18 w 37"/>
                <a:gd name="T27" fmla="*/ 48 h 54"/>
                <a:gd name="T28" fmla="*/ 30 w 37"/>
                <a:gd name="T29"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54">
                  <a:moveTo>
                    <a:pt x="30" y="47"/>
                  </a:moveTo>
                  <a:cubicBezTo>
                    <a:pt x="28" y="52"/>
                    <a:pt x="23" y="54"/>
                    <a:pt x="18" y="54"/>
                  </a:cubicBezTo>
                  <a:cubicBezTo>
                    <a:pt x="7" y="54"/>
                    <a:pt x="0" y="46"/>
                    <a:pt x="0" y="36"/>
                  </a:cubicBezTo>
                  <a:cubicBezTo>
                    <a:pt x="0" y="26"/>
                    <a:pt x="7" y="18"/>
                    <a:pt x="18" y="18"/>
                  </a:cubicBezTo>
                  <a:cubicBezTo>
                    <a:pt x="23" y="18"/>
                    <a:pt x="28" y="20"/>
                    <a:pt x="30" y="25"/>
                  </a:cubicBezTo>
                  <a:cubicBezTo>
                    <a:pt x="30" y="0"/>
                    <a:pt x="30" y="0"/>
                    <a:pt x="30" y="0"/>
                  </a:cubicBezTo>
                  <a:cubicBezTo>
                    <a:pt x="37" y="0"/>
                    <a:pt x="37" y="0"/>
                    <a:pt x="37" y="0"/>
                  </a:cubicBezTo>
                  <a:cubicBezTo>
                    <a:pt x="37" y="53"/>
                    <a:pt x="37" y="53"/>
                    <a:pt x="37" y="53"/>
                  </a:cubicBezTo>
                  <a:cubicBezTo>
                    <a:pt x="30" y="53"/>
                    <a:pt x="30" y="53"/>
                    <a:pt x="30" y="53"/>
                  </a:cubicBezTo>
                  <a:lnTo>
                    <a:pt x="30" y="47"/>
                  </a:lnTo>
                  <a:close/>
                  <a:moveTo>
                    <a:pt x="30" y="36"/>
                  </a:moveTo>
                  <a:cubicBezTo>
                    <a:pt x="30" y="29"/>
                    <a:pt x="26" y="24"/>
                    <a:pt x="18" y="24"/>
                  </a:cubicBezTo>
                  <a:cubicBezTo>
                    <a:pt x="11" y="24"/>
                    <a:pt x="7" y="29"/>
                    <a:pt x="7" y="36"/>
                  </a:cubicBezTo>
                  <a:cubicBezTo>
                    <a:pt x="7" y="43"/>
                    <a:pt x="11" y="48"/>
                    <a:pt x="18" y="48"/>
                  </a:cubicBezTo>
                  <a:cubicBezTo>
                    <a:pt x="26" y="48"/>
                    <a:pt x="30" y="43"/>
                    <a:pt x="30"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8">
              <a:extLst>
                <a:ext uri="{FF2B5EF4-FFF2-40B4-BE49-F238E27FC236}">
                  <a16:creationId xmlns:a16="http://schemas.microsoft.com/office/drawing/2014/main" id="{24C535EC-870D-4CBE-BB7F-0DDDC0791126}"/>
                </a:ext>
              </a:extLst>
            </p:cNvPr>
            <p:cNvSpPr>
              <a:spLocks noEditPoints="1"/>
            </p:cNvSpPr>
            <p:nvPr userDrawn="1"/>
          </p:nvSpPr>
          <p:spPr bwMode="auto">
            <a:xfrm>
              <a:off x="7788306" y="6421461"/>
              <a:ext cx="36513" cy="176213"/>
            </a:xfrm>
            <a:custGeom>
              <a:avLst/>
              <a:gdLst>
                <a:gd name="T0" fmla="*/ 6 w 11"/>
                <a:gd name="T1" fmla="*/ 0 h 53"/>
                <a:gd name="T2" fmla="*/ 11 w 11"/>
                <a:gd name="T3" fmla="*/ 5 h 53"/>
                <a:gd name="T4" fmla="*/ 6 w 11"/>
                <a:gd name="T5" fmla="*/ 11 h 53"/>
                <a:gd name="T6" fmla="*/ 0 w 11"/>
                <a:gd name="T7" fmla="*/ 5 h 53"/>
                <a:gd name="T8" fmla="*/ 6 w 11"/>
                <a:gd name="T9" fmla="*/ 0 h 53"/>
                <a:gd name="T10" fmla="*/ 2 w 11"/>
                <a:gd name="T11" fmla="*/ 19 h 53"/>
                <a:gd name="T12" fmla="*/ 9 w 11"/>
                <a:gd name="T13" fmla="*/ 19 h 53"/>
                <a:gd name="T14" fmla="*/ 9 w 11"/>
                <a:gd name="T15" fmla="*/ 53 h 53"/>
                <a:gd name="T16" fmla="*/ 2 w 11"/>
                <a:gd name="T17" fmla="*/ 53 h 53"/>
                <a:gd name="T18" fmla="*/ 2 w 11"/>
                <a:gd name="T19"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3">
                  <a:moveTo>
                    <a:pt x="6" y="0"/>
                  </a:moveTo>
                  <a:cubicBezTo>
                    <a:pt x="9" y="0"/>
                    <a:pt x="11" y="2"/>
                    <a:pt x="11" y="5"/>
                  </a:cubicBezTo>
                  <a:cubicBezTo>
                    <a:pt x="11" y="8"/>
                    <a:pt x="9" y="11"/>
                    <a:pt x="6" y="11"/>
                  </a:cubicBezTo>
                  <a:cubicBezTo>
                    <a:pt x="3" y="11"/>
                    <a:pt x="0" y="8"/>
                    <a:pt x="0" y="5"/>
                  </a:cubicBezTo>
                  <a:cubicBezTo>
                    <a:pt x="0" y="2"/>
                    <a:pt x="3" y="0"/>
                    <a:pt x="6" y="0"/>
                  </a:cubicBezTo>
                  <a:close/>
                  <a:moveTo>
                    <a:pt x="2" y="19"/>
                  </a:moveTo>
                  <a:cubicBezTo>
                    <a:pt x="9" y="19"/>
                    <a:pt x="9" y="19"/>
                    <a:pt x="9" y="19"/>
                  </a:cubicBezTo>
                  <a:cubicBezTo>
                    <a:pt x="9" y="53"/>
                    <a:pt x="9" y="53"/>
                    <a:pt x="9" y="53"/>
                  </a:cubicBezTo>
                  <a:cubicBezTo>
                    <a:pt x="2" y="53"/>
                    <a:pt x="2" y="53"/>
                    <a:pt x="2" y="53"/>
                  </a:cubicBez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69">
              <a:extLst>
                <a:ext uri="{FF2B5EF4-FFF2-40B4-BE49-F238E27FC236}">
                  <a16:creationId xmlns:a16="http://schemas.microsoft.com/office/drawing/2014/main" id="{20AB4631-A46F-429C-8286-286BA905A838}"/>
                </a:ext>
              </a:extLst>
            </p:cNvPr>
            <p:cNvSpPr>
              <a:spLocks/>
            </p:cNvSpPr>
            <p:nvPr userDrawn="1"/>
          </p:nvSpPr>
          <p:spPr bwMode="auto">
            <a:xfrm>
              <a:off x="7858157" y="6480198"/>
              <a:ext cx="106363" cy="117475"/>
            </a:xfrm>
            <a:custGeom>
              <a:avLst/>
              <a:gdLst>
                <a:gd name="T0" fmla="*/ 0 w 32"/>
                <a:gd name="T1" fmla="*/ 1 h 35"/>
                <a:gd name="T2" fmla="*/ 7 w 32"/>
                <a:gd name="T3" fmla="*/ 1 h 35"/>
                <a:gd name="T4" fmla="*/ 7 w 32"/>
                <a:gd name="T5" fmla="*/ 7 h 35"/>
                <a:gd name="T6" fmla="*/ 19 w 32"/>
                <a:gd name="T7" fmla="*/ 0 h 35"/>
                <a:gd name="T8" fmla="*/ 30 w 32"/>
                <a:gd name="T9" fmla="*/ 4 h 35"/>
                <a:gd name="T10" fmla="*/ 32 w 32"/>
                <a:gd name="T11" fmla="*/ 15 h 35"/>
                <a:gd name="T12" fmla="*/ 32 w 32"/>
                <a:gd name="T13" fmla="*/ 35 h 35"/>
                <a:gd name="T14" fmla="*/ 26 w 32"/>
                <a:gd name="T15" fmla="*/ 35 h 35"/>
                <a:gd name="T16" fmla="*/ 26 w 32"/>
                <a:gd name="T17" fmla="*/ 17 h 35"/>
                <a:gd name="T18" fmla="*/ 17 w 32"/>
                <a:gd name="T19" fmla="*/ 6 h 35"/>
                <a:gd name="T20" fmla="*/ 7 w 32"/>
                <a:gd name="T21" fmla="*/ 17 h 35"/>
                <a:gd name="T22" fmla="*/ 7 w 32"/>
                <a:gd name="T23" fmla="*/ 35 h 35"/>
                <a:gd name="T24" fmla="*/ 0 w 32"/>
                <a:gd name="T25" fmla="*/ 35 h 35"/>
                <a:gd name="T26" fmla="*/ 0 w 32"/>
                <a:gd name="T27"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5">
                  <a:moveTo>
                    <a:pt x="0" y="1"/>
                  </a:moveTo>
                  <a:cubicBezTo>
                    <a:pt x="7" y="1"/>
                    <a:pt x="7" y="1"/>
                    <a:pt x="7" y="1"/>
                  </a:cubicBezTo>
                  <a:cubicBezTo>
                    <a:pt x="7" y="7"/>
                    <a:pt x="7" y="7"/>
                    <a:pt x="7" y="7"/>
                  </a:cubicBezTo>
                  <a:cubicBezTo>
                    <a:pt x="9" y="2"/>
                    <a:pt x="13" y="0"/>
                    <a:pt x="19" y="0"/>
                  </a:cubicBezTo>
                  <a:cubicBezTo>
                    <a:pt x="24" y="0"/>
                    <a:pt x="27" y="1"/>
                    <a:pt x="30" y="4"/>
                  </a:cubicBezTo>
                  <a:cubicBezTo>
                    <a:pt x="31" y="7"/>
                    <a:pt x="32" y="10"/>
                    <a:pt x="32" y="15"/>
                  </a:cubicBezTo>
                  <a:cubicBezTo>
                    <a:pt x="32" y="35"/>
                    <a:pt x="32" y="35"/>
                    <a:pt x="32" y="35"/>
                  </a:cubicBezTo>
                  <a:cubicBezTo>
                    <a:pt x="26" y="35"/>
                    <a:pt x="26" y="35"/>
                    <a:pt x="26" y="35"/>
                  </a:cubicBezTo>
                  <a:cubicBezTo>
                    <a:pt x="26" y="17"/>
                    <a:pt x="26" y="17"/>
                    <a:pt x="26" y="17"/>
                  </a:cubicBezTo>
                  <a:cubicBezTo>
                    <a:pt x="26" y="10"/>
                    <a:pt x="23" y="6"/>
                    <a:pt x="17" y="6"/>
                  </a:cubicBezTo>
                  <a:cubicBezTo>
                    <a:pt x="10" y="6"/>
                    <a:pt x="7" y="11"/>
                    <a:pt x="7" y="17"/>
                  </a:cubicBezTo>
                  <a:cubicBezTo>
                    <a:pt x="7" y="35"/>
                    <a:pt x="7" y="35"/>
                    <a:pt x="7" y="35"/>
                  </a:cubicBezTo>
                  <a:cubicBezTo>
                    <a:pt x="0" y="35"/>
                    <a:pt x="0" y="35"/>
                    <a:pt x="0" y="35"/>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70">
              <a:extLst>
                <a:ext uri="{FF2B5EF4-FFF2-40B4-BE49-F238E27FC236}">
                  <a16:creationId xmlns:a16="http://schemas.microsoft.com/office/drawing/2014/main" id="{F5550A27-BB87-4509-9A07-4BB599B5B761}"/>
                </a:ext>
              </a:extLst>
            </p:cNvPr>
            <p:cNvSpPr>
              <a:spLocks/>
            </p:cNvSpPr>
            <p:nvPr userDrawn="1"/>
          </p:nvSpPr>
          <p:spPr bwMode="auto">
            <a:xfrm>
              <a:off x="8053420" y="6443686"/>
              <a:ext cx="76200" cy="157163"/>
            </a:xfrm>
            <a:custGeom>
              <a:avLst/>
              <a:gdLst>
                <a:gd name="T0" fmla="*/ 23 w 23"/>
                <a:gd name="T1" fmla="*/ 46 h 47"/>
                <a:gd name="T2" fmla="*/ 17 w 23"/>
                <a:gd name="T3" fmla="*/ 47 h 47"/>
                <a:gd name="T4" fmla="*/ 6 w 23"/>
                <a:gd name="T5" fmla="*/ 35 h 47"/>
                <a:gd name="T6" fmla="*/ 6 w 23"/>
                <a:gd name="T7" fmla="*/ 17 h 47"/>
                <a:gd name="T8" fmla="*/ 0 w 23"/>
                <a:gd name="T9" fmla="*/ 17 h 47"/>
                <a:gd name="T10" fmla="*/ 0 w 23"/>
                <a:gd name="T11" fmla="*/ 12 h 47"/>
                <a:gd name="T12" fmla="*/ 6 w 23"/>
                <a:gd name="T13" fmla="*/ 12 h 47"/>
                <a:gd name="T14" fmla="*/ 6 w 23"/>
                <a:gd name="T15" fmla="*/ 0 h 47"/>
                <a:gd name="T16" fmla="*/ 13 w 23"/>
                <a:gd name="T17" fmla="*/ 0 h 47"/>
                <a:gd name="T18" fmla="*/ 13 w 23"/>
                <a:gd name="T19" fmla="*/ 12 h 47"/>
                <a:gd name="T20" fmla="*/ 22 w 23"/>
                <a:gd name="T21" fmla="*/ 12 h 47"/>
                <a:gd name="T22" fmla="*/ 22 w 23"/>
                <a:gd name="T23" fmla="*/ 17 h 47"/>
                <a:gd name="T24" fmla="*/ 13 w 23"/>
                <a:gd name="T25" fmla="*/ 17 h 47"/>
                <a:gd name="T26" fmla="*/ 13 w 23"/>
                <a:gd name="T27" fmla="*/ 33 h 47"/>
                <a:gd name="T28" fmla="*/ 18 w 23"/>
                <a:gd name="T29" fmla="*/ 41 h 47"/>
                <a:gd name="T30" fmla="*/ 23 w 23"/>
                <a:gd name="T31" fmla="*/ 41 h 47"/>
                <a:gd name="T32" fmla="*/ 23 w 23"/>
                <a:gd name="T33"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47">
                  <a:moveTo>
                    <a:pt x="23" y="46"/>
                  </a:moveTo>
                  <a:cubicBezTo>
                    <a:pt x="22" y="47"/>
                    <a:pt x="19" y="47"/>
                    <a:pt x="17" y="47"/>
                  </a:cubicBezTo>
                  <a:cubicBezTo>
                    <a:pt x="13" y="47"/>
                    <a:pt x="6" y="46"/>
                    <a:pt x="6" y="35"/>
                  </a:cubicBezTo>
                  <a:cubicBezTo>
                    <a:pt x="6" y="17"/>
                    <a:pt x="6" y="17"/>
                    <a:pt x="6" y="17"/>
                  </a:cubicBezTo>
                  <a:cubicBezTo>
                    <a:pt x="0" y="17"/>
                    <a:pt x="0" y="17"/>
                    <a:pt x="0" y="17"/>
                  </a:cubicBezTo>
                  <a:cubicBezTo>
                    <a:pt x="0" y="12"/>
                    <a:pt x="0" y="12"/>
                    <a:pt x="0" y="12"/>
                  </a:cubicBezTo>
                  <a:cubicBezTo>
                    <a:pt x="6" y="12"/>
                    <a:pt x="6" y="12"/>
                    <a:pt x="6" y="12"/>
                  </a:cubicBezTo>
                  <a:cubicBezTo>
                    <a:pt x="6" y="0"/>
                    <a:pt x="6" y="0"/>
                    <a:pt x="6" y="0"/>
                  </a:cubicBezTo>
                  <a:cubicBezTo>
                    <a:pt x="13" y="0"/>
                    <a:pt x="13" y="0"/>
                    <a:pt x="13" y="0"/>
                  </a:cubicBezTo>
                  <a:cubicBezTo>
                    <a:pt x="13" y="12"/>
                    <a:pt x="13" y="12"/>
                    <a:pt x="13" y="12"/>
                  </a:cubicBezTo>
                  <a:cubicBezTo>
                    <a:pt x="22" y="12"/>
                    <a:pt x="22" y="12"/>
                    <a:pt x="22" y="12"/>
                  </a:cubicBezTo>
                  <a:cubicBezTo>
                    <a:pt x="22" y="17"/>
                    <a:pt x="22" y="17"/>
                    <a:pt x="22" y="17"/>
                  </a:cubicBezTo>
                  <a:cubicBezTo>
                    <a:pt x="13" y="17"/>
                    <a:pt x="13" y="17"/>
                    <a:pt x="13" y="17"/>
                  </a:cubicBezTo>
                  <a:cubicBezTo>
                    <a:pt x="13" y="33"/>
                    <a:pt x="13" y="33"/>
                    <a:pt x="13" y="33"/>
                  </a:cubicBezTo>
                  <a:cubicBezTo>
                    <a:pt x="13" y="40"/>
                    <a:pt x="15" y="41"/>
                    <a:pt x="18" y="41"/>
                  </a:cubicBezTo>
                  <a:cubicBezTo>
                    <a:pt x="20" y="41"/>
                    <a:pt x="22" y="41"/>
                    <a:pt x="23" y="41"/>
                  </a:cubicBezTo>
                  <a:lnTo>
                    <a:pt x="23"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71">
              <a:extLst>
                <a:ext uri="{FF2B5EF4-FFF2-40B4-BE49-F238E27FC236}">
                  <a16:creationId xmlns:a16="http://schemas.microsoft.com/office/drawing/2014/main" id="{0D7DB279-21FA-4F0F-8488-CAC25B260DC4}"/>
                </a:ext>
              </a:extLst>
            </p:cNvPr>
            <p:cNvSpPr>
              <a:spLocks/>
            </p:cNvSpPr>
            <p:nvPr userDrawn="1"/>
          </p:nvSpPr>
          <p:spPr bwMode="auto">
            <a:xfrm>
              <a:off x="8151845" y="6421461"/>
              <a:ext cx="106363" cy="176213"/>
            </a:xfrm>
            <a:custGeom>
              <a:avLst/>
              <a:gdLst>
                <a:gd name="T0" fmla="*/ 0 w 32"/>
                <a:gd name="T1" fmla="*/ 0 h 53"/>
                <a:gd name="T2" fmla="*/ 7 w 32"/>
                <a:gd name="T3" fmla="*/ 0 h 53"/>
                <a:gd name="T4" fmla="*/ 7 w 32"/>
                <a:gd name="T5" fmla="*/ 25 h 53"/>
                <a:gd name="T6" fmla="*/ 19 w 32"/>
                <a:gd name="T7" fmla="*/ 18 h 53"/>
                <a:gd name="T8" fmla="*/ 30 w 32"/>
                <a:gd name="T9" fmla="*/ 22 h 53"/>
                <a:gd name="T10" fmla="*/ 32 w 32"/>
                <a:gd name="T11" fmla="*/ 33 h 53"/>
                <a:gd name="T12" fmla="*/ 32 w 32"/>
                <a:gd name="T13" fmla="*/ 53 h 53"/>
                <a:gd name="T14" fmla="*/ 26 w 32"/>
                <a:gd name="T15" fmla="*/ 53 h 53"/>
                <a:gd name="T16" fmla="*/ 26 w 32"/>
                <a:gd name="T17" fmla="*/ 35 h 53"/>
                <a:gd name="T18" fmla="*/ 17 w 32"/>
                <a:gd name="T19" fmla="*/ 24 h 53"/>
                <a:gd name="T20" fmla="*/ 7 w 32"/>
                <a:gd name="T21" fmla="*/ 35 h 53"/>
                <a:gd name="T22" fmla="*/ 7 w 32"/>
                <a:gd name="T23" fmla="*/ 53 h 53"/>
                <a:gd name="T24" fmla="*/ 0 w 32"/>
                <a:gd name="T25" fmla="*/ 53 h 53"/>
                <a:gd name="T26" fmla="*/ 0 w 32"/>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53">
                  <a:moveTo>
                    <a:pt x="0" y="0"/>
                  </a:moveTo>
                  <a:cubicBezTo>
                    <a:pt x="7" y="0"/>
                    <a:pt x="7" y="0"/>
                    <a:pt x="7" y="0"/>
                  </a:cubicBezTo>
                  <a:cubicBezTo>
                    <a:pt x="7" y="25"/>
                    <a:pt x="7" y="25"/>
                    <a:pt x="7" y="25"/>
                  </a:cubicBezTo>
                  <a:cubicBezTo>
                    <a:pt x="9" y="20"/>
                    <a:pt x="13" y="18"/>
                    <a:pt x="19" y="18"/>
                  </a:cubicBezTo>
                  <a:cubicBezTo>
                    <a:pt x="24" y="18"/>
                    <a:pt x="28" y="19"/>
                    <a:pt x="30" y="22"/>
                  </a:cubicBezTo>
                  <a:cubicBezTo>
                    <a:pt x="32" y="25"/>
                    <a:pt x="32" y="28"/>
                    <a:pt x="32" y="33"/>
                  </a:cubicBezTo>
                  <a:cubicBezTo>
                    <a:pt x="32" y="53"/>
                    <a:pt x="32" y="53"/>
                    <a:pt x="32" y="53"/>
                  </a:cubicBezTo>
                  <a:cubicBezTo>
                    <a:pt x="26" y="53"/>
                    <a:pt x="26" y="53"/>
                    <a:pt x="26" y="53"/>
                  </a:cubicBezTo>
                  <a:cubicBezTo>
                    <a:pt x="26" y="35"/>
                    <a:pt x="26" y="35"/>
                    <a:pt x="26" y="35"/>
                  </a:cubicBezTo>
                  <a:cubicBezTo>
                    <a:pt x="26" y="28"/>
                    <a:pt x="23" y="24"/>
                    <a:pt x="17" y="24"/>
                  </a:cubicBezTo>
                  <a:cubicBezTo>
                    <a:pt x="10" y="24"/>
                    <a:pt x="7" y="29"/>
                    <a:pt x="7" y="35"/>
                  </a:cubicBezTo>
                  <a:cubicBezTo>
                    <a:pt x="7" y="53"/>
                    <a:pt x="7" y="53"/>
                    <a:pt x="7" y="53"/>
                  </a:cubicBezTo>
                  <a:cubicBezTo>
                    <a:pt x="0" y="53"/>
                    <a:pt x="0" y="53"/>
                    <a:pt x="0" y="53"/>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72">
              <a:extLst>
                <a:ext uri="{FF2B5EF4-FFF2-40B4-BE49-F238E27FC236}">
                  <a16:creationId xmlns:a16="http://schemas.microsoft.com/office/drawing/2014/main" id="{75C897C5-7C13-4275-9B08-02A9F5EF0267}"/>
                </a:ext>
              </a:extLst>
            </p:cNvPr>
            <p:cNvSpPr>
              <a:spLocks noEditPoints="1"/>
            </p:cNvSpPr>
            <p:nvPr userDrawn="1"/>
          </p:nvSpPr>
          <p:spPr bwMode="auto">
            <a:xfrm>
              <a:off x="8286783" y="6480198"/>
              <a:ext cx="109538" cy="120650"/>
            </a:xfrm>
            <a:custGeom>
              <a:avLst/>
              <a:gdLst>
                <a:gd name="T0" fmla="*/ 7 w 33"/>
                <a:gd name="T1" fmla="*/ 20 h 36"/>
                <a:gd name="T2" fmla="*/ 17 w 33"/>
                <a:gd name="T3" fmla="*/ 31 h 36"/>
                <a:gd name="T4" fmla="*/ 26 w 33"/>
                <a:gd name="T5" fmla="*/ 25 h 36"/>
                <a:gd name="T6" fmla="*/ 33 w 33"/>
                <a:gd name="T7" fmla="*/ 25 h 36"/>
                <a:gd name="T8" fmla="*/ 17 w 33"/>
                <a:gd name="T9" fmla="*/ 36 h 36"/>
                <a:gd name="T10" fmla="*/ 0 w 33"/>
                <a:gd name="T11" fmla="*/ 18 h 36"/>
                <a:gd name="T12" fmla="*/ 17 w 33"/>
                <a:gd name="T13" fmla="*/ 0 h 36"/>
                <a:gd name="T14" fmla="*/ 33 w 33"/>
                <a:gd name="T15" fmla="*/ 15 h 36"/>
                <a:gd name="T16" fmla="*/ 33 w 33"/>
                <a:gd name="T17" fmla="*/ 20 h 36"/>
                <a:gd name="T18" fmla="*/ 7 w 33"/>
                <a:gd name="T19" fmla="*/ 20 h 36"/>
                <a:gd name="T20" fmla="*/ 7 w 33"/>
                <a:gd name="T21" fmla="*/ 15 h 36"/>
                <a:gd name="T22" fmla="*/ 27 w 33"/>
                <a:gd name="T23" fmla="*/ 15 h 36"/>
                <a:gd name="T24" fmla="*/ 17 w 33"/>
                <a:gd name="T25" fmla="*/ 5 h 36"/>
                <a:gd name="T26" fmla="*/ 7 w 33"/>
                <a:gd name="T2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6">
                  <a:moveTo>
                    <a:pt x="7" y="20"/>
                  </a:moveTo>
                  <a:cubicBezTo>
                    <a:pt x="7" y="26"/>
                    <a:pt x="10" y="31"/>
                    <a:pt x="17" y="31"/>
                  </a:cubicBezTo>
                  <a:cubicBezTo>
                    <a:pt x="23" y="31"/>
                    <a:pt x="25" y="28"/>
                    <a:pt x="26" y="25"/>
                  </a:cubicBezTo>
                  <a:cubicBezTo>
                    <a:pt x="33" y="25"/>
                    <a:pt x="33" y="25"/>
                    <a:pt x="33" y="25"/>
                  </a:cubicBezTo>
                  <a:cubicBezTo>
                    <a:pt x="32" y="31"/>
                    <a:pt x="26" y="36"/>
                    <a:pt x="17" y="36"/>
                  </a:cubicBezTo>
                  <a:cubicBezTo>
                    <a:pt x="6" y="36"/>
                    <a:pt x="0" y="28"/>
                    <a:pt x="0" y="18"/>
                  </a:cubicBezTo>
                  <a:cubicBezTo>
                    <a:pt x="0" y="7"/>
                    <a:pt x="6" y="0"/>
                    <a:pt x="17" y="0"/>
                  </a:cubicBezTo>
                  <a:cubicBezTo>
                    <a:pt x="26" y="0"/>
                    <a:pt x="33" y="6"/>
                    <a:pt x="33" y="15"/>
                  </a:cubicBezTo>
                  <a:cubicBezTo>
                    <a:pt x="33" y="16"/>
                    <a:pt x="33" y="18"/>
                    <a:pt x="33" y="20"/>
                  </a:cubicBezTo>
                  <a:lnTo>
                    <a:pt x="7" y="20"/>
                  </a:lnTo>
                  <a:close/>
                  <a:moveTo>
                    <a:pt x="7" y="15"/>
                  </a:moveTo>
                  <a:cubicBezTo>
                    <a:pt x="27" y="15"/>
                    <a:pt x="27" y="15"/>
                    <a:pt x="27" y="15"/>
                  </a:cubicBezTo>
                  <a:cubicBezTo>
                    <a:pt x="27" y="9"/>
                    <a:pt x="23" y="5"/>
                    <a:pt x="17" y="5"/>
                  </a:cubicBezTo>
                  <a:cubicBezTo>
                    <a:pt x="11" y="5"/>
                    <a:pt x="7" y="8"/>
                    <a:pt x="7"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73">
              <a:extLst>
                <a:ext uri="{FF2B5EF4-FFF2-40B4-BE49-F238E27FC236}">
                  <a16:creationId xmlns:a16="http://schemas.microsoft.com/office/drawing/2014/main" id="{A0446B01-8EB2-417F-9B00-7BB6D7DAB4CC}"/>
                </a:ext>
              </a:extLst>
            </p:cNvPr>
            <p:cNvSpPr>
              <a:spLocks/>
            </p:cNvSpPr>
            <p:nvPr userDrawn="1"/>
          </p:nvSpPr>
          <p:spPr bwMode="auto">
            <a:xfrm>
              <a:off x="8478871" y="6416698"/>
              <a:ext cx="79375" cy="180976"/>
            </a:xfrm>
            <a:custGeom>
              <a:avLst/>
              <a:gdLst>
                <a:gd name="T0" fmla="*/ 24 w 24"/>
                <a:gd name="T1" fmla="*/ 7 h 54"/>
                <a:gd name="T2" fmla="*/ 20 w 24"/>
                <a:gd name="T3" fmla="*/ 6 h 54"/>
                <a:gd name="T4" fmla="*/ 14 w 24"/>
                <a:gd name="T5" fmla="*/ 13 h 54"/>
                <a:gd name="T6" fmla="*/ 14 w 24"/>
                <a:gd name="T7" fmla="*/ 20 h 54"/>
                <a:gd name="T8" fmla="*/ 24 w 24"/>
                <a:gd name="T9" fmla="*/ 20 h 54"/>
                <a:gd name="T10" fmla="*/ 24 w 24"/>
                <a:gd name="T11" fmla="*/ 25 h 54"/>
                <a:gd name="T12" fmla="*/ 14 w 24"/>
                <a:gd name="T13" fmla="*/ 25 h 54"/>
                <a:gd name="T14" fmla="*/ 14 w 24"/>
                <a:gd name="T15" fmla="*/ 54 h 54"/>
                <a:gd name="T16" fmla="*/ 8 w 24"/>
                <a:gd name="T17" fmla="*/ 54 h 54"/>
                <a:gd name="T18" fmla="*/ 8 w 24"/>
                <a:gd name="T19" fmla="*/ 25 h 54"/>
                <a:gd name="T20" fmla="*/ 0 w 24"/>
                <a:gd name="T21" fmla="*/ 25 h 54"/>
                <a:gd name="T22" fmla="*/ 0 w 24"/>
                <a:gd name="T23" fmla="*/ 20 h 54"/>
                <a:gd name="T24" fmla="*/ 8 w 24"/>
                <a:gd name="T25" fmla="*/ 20 h 54"/>
                <a:gd name="T26" fmla="*/ 8 w 24"/>
                <a:gd name="T27" fmla="*/ 13 h 54"/>
                <a:gd name="T28" fmla="*/ 20 w 24"/>
                <a:gd name="T29" fmla="*/ 0 h 54"/>
                <a:gd name="T30" fmla="*/ 24 w 24"/>
                <a:gd name="T31" fmla="*/ 1 h 54"/>
                <a:gd name="T32" fmla="*/ 24 w 24"/>
                <a:gd name="T33" fmla="*/ 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4">
                  <a:moveTo>
                    <a:pt x="24" y="7"/>
                  </a:moveTo>
                  <a:cubicBezTo>
                    <a:pt x="23" y="6"/>
                    <a:pt x="22" y="6"/>
                    <a:pt x="20" y="6"/>
                  </a:cubicBezTo>
                  <a:cubicBezTo>
                    <a:pt x="18" y="6"/>
                    <a:pt x="14" y="6"/>
                    <a:pt x="14" y="13"/>
                  </a:cubicBezTo>
                  <a:cubicBezTo>
                    <a:pt x="14" y="20"/>
                    <a:pt x="14" y="20"/>
                    <a:pt x="14" y="20"/>
                  </a:cubicBezTo>
                  <a:cubicBezTo>
                    <a:pt x="24" y="20"/>
                    <a:pt x="24" y="20"/>
                    <a:pt x="24" y="20"/>
                  </a:cubicBezTo>
                  <a:cubicBezTo>
                    <a:pt x="24" y="25"/>
                    <a:pt x="24" y="25"/>
                    <a:pt x="24" y="25"/>
                  </a:cubicBezTo>
                  <a:cubicBezTo>
                    <a:pt x="14" y="25"/>
                    <a:pt x="14" y="25"/>
                    <a:pt x="14" y="25"/>
                  </a:cubicBezTo>
                  <a:cubicBezTo>
                    <a:pt x="14" y="54"/>
                    <a:pt x="14" y="54"/>
                    <a:pt x="14" y="54"/>
                  </a:cubicBezTo>
                  <a:cubicBezTo>
                    <a:pt x="8" y="54"/>
                    <a:pt x="8" y="54"/>
                    <a:pt x="8" y="54"/>
                  </a:cubicBezTo>
                  <a:cubicBezTo>
                    <a:pt x="8" y="25"/>
                    <a:pt x="8" y="25"/>
                    <a:pt x="8" y="25"/>
                  </a:cubicBezTo>
                  <a:cubicBezTo>
                    <a:pt x="0" y="25"/>
                    <a:pt x="0" y="25"/>
                    <a:pt x="0" y="25"/>
                  </a:cubicBezTo>
                  <a:cubicBezTo>
                    <a:pt x="0" y="20"/>
                    <a:pt x="0" y="20"/>
                    <a:pt x="0" y="20"/>
                  </a:cubicBezTo>
                  <a:cubicBezTo>
                    <a:pt x="8" y="20"/>
                    <a:pt x="8" y="20"/>
                    <a:pt x="8" y="20"/>
                  </a:cubicBezTo>
                  <a:cubicBezTo>
                    <a:pt x="8" y="13"/>
                    <a:pt x="8" y="13"/>
                    <a:pt x="8" y="13"/>
                  </a:cubicBezTo>
                  <a:cubicBezTo>
                    <a:pt x="8" y="1"/>
                    <a:pt x="15" y="0"/>
                    <a:pt x="20" y="0"/>
                  </a:cubicBezTo>
                  <a:cubicBezTo>
                    <a:pt x="22" y="0"/>
                    <a:pt x="23" y="1"/>
                    <a:pt x="24" y="1"/>
                  </a:cubicBezTo>
                  <a:lnTo>
                    <a:pt x="24"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74">
              <a:extLst>
                <a:ext uri="{FF2B5EF4-FFF2-40B4-BE49-F238E27FC236}">
                  <a16:creationId xmlns:a16="http://schemas.microsoft.com/office/drawing/2014/main" id="{4DB568FF-585E-40E9-B082-044BF50A85E4}"/>
                </a:ext>
              </a:extLst>
            </p:cNvPr>
            <p:cNvSpPr>
              <a:spLocks/>
            </p:cNvSpPr>
            <p:nvPr userDrawn="1"/>
          </p:nvSpPr>
          <p:spPr bwMode="auto">
            <a:xfrm>
              <a:off x="8577297" y="6483373"/>
              <a:ext cx="109538" cy="117475"/>
            </a:xfrm>
            <a:custGeom>
              <a:avLst/>
              <a:gdLst>
                <a:gd name="T0" fmla="*/ 33 w 33"/>
                <a:gd name="T1" fmla="*/ 0 h 35"/>
                <a:gd name="T2" fmla="*/ 33 w 33"/>
                <a:gd name="T3" fmla="*/ 34 h 35"/>
                <a:gd name="T4" fmla="*/ 26 w 33"/>
                <a:gd name="T5" fmla="*/ 34 h 35"/>
                <a:gd name="T6" fmla="*/ 26 w 33"/>
                <a:gd name="T7" fmla="*/ 28 h 35"/>
                <a:gd name="T8" fmla="*/ 14 w 33"/>
                <a:gd name="T9" fmla="*/ 35 h 35"/>
                <a:gd name="T10" fmla="*/ 3 w 33"/>
                <a:gd name="T11" fmla="*/ 31 h 35"/>
                <a:gd name="T12" fmla="*/ 0 w 33"/>
                <a:gd name="T13" fmla="*/ 20 h 35"/>
                <a:gd name="T14" fmla="*/ 0 w 33"/>
                <a:gd name="T15" fmla="*/ 0 h 35"/>
                <a:gd name="T16" fmla="*/ 7 w 33"/>
                <a:gd name="T17" fmla="*/ 0 h 35"/>
                <a:gd name="T18" fmla="*/ 7 w 33"/>
                <a:gd name="T19" fmla="*/ 18 h 35"/>
                <a:gd name="T20" fmla="*/ 16 w 33"/>
                <a:gd name="T21" fmla="*/ 29 h 35"/>
                <a:gd name="T22" fmla="*/ 26 w 33"/>
                <a:gd name="T23" fmla="*/ 17 h 35"/>
                <a:gd name="T24" fmla="*/ 26 w 33"/>
                <a:gd name="T25" fmla="*/ 0 h 35"/>
                <a:gd name="T26" fmla="*/ 33 w 33"/>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5">
                  <a:moveTo>
                    <a:pt x="33" y="0"/>
                  </a:moveTo>
                  <a:cubicBezTo>
                    <a:pt x="33" y="34"/>
                    <a:pt x="33" y="34"/>
                    <a:pt x="33" y="34"/>
                  </a:cubicBezTo>
                  <a:cubicBezTo>
                    <a:pt x="26" y="34"/>
                    <a:pt x="26" y="34"/>
                    <a:pt x="26" y="34"/>
                  </a:cubicBezTo>
                  <a:cubicBezTo>
                    <a:pt x="26" y="28"/>
                    <a:pt x="26" y="28"/>
                    <a:pt x="26" y="28"/>
                  </a:cubicBezTo>
                  <a:cubicBezTo>
                    <a:pt x="24" y="32"/>
                    <a:pt x="19" y="35"/>
                    <a:pt x="14" y="35"/>
                  </a:cubicBezTo>
                  <a:cubicBezTo>
                    <a:pt x="9" y="35"/>
                    <a:pt x="5" y="34"/>
                    <a:pt x="3" y="31"/>
                  </a:cubicBezTo>
                  <a:cubicBezTo>
                    <a:pt x="1" y="28"/>
                    <a:pt x="0" y="25"/>
                    <a:pt x="0" y="20"/>
                  </a:cubicBezTo>
                  <a:cubicBezTo>
                    <a:pt x="0" y="0"/>
                    <a:pt x="0" y="0"/>
                    <a:pt x="0" y="0"/>
                  </a:cubicBezTo>
                  <a:cubicBezTo>
                    <a:pt x="7" y="0"/>
                    <a:pt x="7" y="0"/>
                    <a:pt x="7" y="0"/>
                  </a:cubicBezTo>
                  <a:cubicBezTo>
                    <a:pt x="7" y="18"/>
                    <a:pt x="7" y="18"/>
                    <a:pt x="7" y="18"/>
                  </a:cubicBezTo>
                  <a:cubicBezTo>
                    <a:pt x="7" y="24"/>
                    <a:pt x="9" y="29"/>
                    <a:pt x="16" y="29"/>
                  </a:cubicBezTo>
                  <a:cubicBezTo>
                    <a:pt x="23" y="29"/>
                    <a:pt x="26" y="24"/>
                    <a:pt x="26" y="17"/>
                  </a:cubicBezTo>
                  <a:cubicBezTo>
                    <a:pt x="26" y="0"/>
                    <a:pt x="26" y="0"/>
                    <a:pt x="26" y="0"/>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75">
              <a:extLst>
                <a:ext uri="{FF2B5EF4-FFF2-40B4-BE49-F238E27FC236}">
                  <a16:creationId xmlns:a16="http://schemas.microsoft.com/office/drawing/2014/main" id="{3A65DCCF-ECD8-4DDF-A393-7A62CA96648C}"/>
                </a:ext>
              </a:extLst>
            </p:cNvPr>
            <p:cNvSpPr>
              <a:spLocks/>
            </p:cNvSpPr>
            <p:nvPr userDrawn="1"/>
          </p:nvSpPr>
          <p:spPr bwMode="auto">
            <a:xfrm>
              <a:off x="8710647" y="6443686"/>
              <a:ext cx="77788" cy="157163"/>
            </a:xfrm>
            <a:custGeom>
              <a:avLst/>
              <a:gdLst>
                <a:gd name="T0" fmla="*/ 24 w 24"/>
                <a:gd name="T1" fmla="*/ 46 h 47"/>
                <a:gd name="T2" fmla="*/ 18 w 24"/>
                <a:gd name="T3" fmla="*/ 47 h 47"/>
                <a:gd name="T4" fmla="*/ 7 w 24"/>
                <a:gd name="T5" fmla="*/ 35 h 47"/>
                <a:gd name="T6" fmla="*/ 7 w 24"/>
                <a:gd name="T7" fmla="*/ 17 h 47"/>
                <a:gd name="T8" fmla="*/ 0 w 24"/>
                <a:gd name="T9" fmla="*/ 17 h 47"/>
                <a:gd name="T10" fmla="*/ 0 w 24"/>
                <a:gd name="T11" fmla="*/ 12 h 47"/>
                <a:gd name="T12" fmla="*/ 7 w 24"/>
                <a:gd name="T13" fmla="*/ 12 h 47"/>
                <a:gd name="T14" fmla="*/ 7 w 24"/>
                <a:gd name="T15" fmla="*/ 0 h 47"/>
                <a:gd name="T16" fmla="*/ 13 w 24"/>
                <a:gd name="T17" fmla="*/ 0 h 47"/>
                <a:gd name="T18" fmla="*/ 13 w 24"/>
                <a:gd name="T19" fmla="*/ 12 h 47"/>
                <a:gd name="T20" fmla="*/ 22 w 24"/>
                <a:gd name="T21" fmla="*/ 12 h 47"/>
                <a:gd name="T22" fmla="*/ 22 w 24"/>
                <a:gd name="T23" fmla="*/ 17 h 47"/>
                <a:gd name="T24" fmla="*/ 13 w 24"/>
                <a:gd name="T25" fmla="*/ 17 h 47"/>
                <a:gd name="T26" fmla="*/ 13 w 24"/>
                <a:gd name="T27" fmla="*/ 33 h 47"/>
                <a:gd name="T28" fmla="*/ 19 w 24"/>
                <a:gd name="T29" fmla="*/ 41 h 47"/>
                <a:gd name="T30" fmla="*/ 24 w 24"/>
                <a:gd name="T31" fmla="*/ 41 h 47"/>
                <a:gd name="T32" fmla="*/ 24 w 24"/>
                <a:gd name="T33"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7">
                  <a:moveTo>
                    <a:pt x="24" y="46"/>
                  </a:moveTo>
                  <a:cubicBezTo>
                    <a:pt x="22" y="47"/>
                    <a:pt x="20" y="47"/>
                    <a:pt x="18" y="47"/>
                  </a:cubicBezTo>
                  <a:cubicBezTo>
                    <a:pt x="13" y="47"/>
                    <a:pt x="7" y="46"/>
                    <a:pt x="7" y="35"/>
                  </a:cubicBezTo>
                  <a:cubicBezTo>
                    <a:pt x="7" y="17"/>
                    <a:pt x="7" y="17"/>
                    <a:pt x="7" y="17"/>
                  </a:cubicBezTo>
                  <a:cubicBezTo>
                    <a:pt x="0" y="17"/>
                    <a:pt x="0" y="17"/>
                    <a:pt x="0" y="17"/>
                  </a:cubicBezTo>
                  <a:cubicBezTo>
                    <a:pt x="0" y="12"/>
                    <a:pt x="0" y="12"/>
                    <a:pt x="0" y="12"/>
                  </a:cubicBezTo>
                  <a:cubicBezTo>
                    <a:pt x="7" y="12"/>
                    <a:pt x="7" y="12"/>
                    <a:pt x="7" y="12"/>
                  </a:cubicBezTo>
                  <a:cubicBezTo>
                    <a:pt x="7" y="0"/>
                    <a:pt x="7" y="0"/>
                    <a:pt x="7" y="0"/>
                  </a:cubicBezTo>
                  <a:cubicBezTo>
                    <a:pt x="13" y="0"/>
                    <a:pt x="13" y="0"/>
                    <a:pt x="13" y="0"/>
                  </a:cubicBezTo>
                  <a:cubicBezTo>
                    <a:pt x="13" y="12"/>
                    <a:pt x="13" y="12"/>
                    <a:pt x="13" y="12"/>
                  </a:cubicBezTo>
                  <a:cubicBezTo>
                    <a:pt x="22" y="12"/>
                    <a:pt x="22" y="12"/>
                    <a:pt x="22" y="12"/>
                  </a:cubicBezTo>
                  <a:cubicBezTo>
                    <a:pt x="22" y="17"/>
                    <a:pt x="22" y="17"/>
                    <a:pt x="22" y="17"/>
                  </a:cubicBezTo>
                  <a:cubicBezTo>
                    <a:pt x="13" y="17"/>
                    <a:pt x="13" y="17"/>
                    <a:pt x="13" y="17"/>
                  </a:cubicBezTo>
                  <a:cubicBezTo>
                    <a:pt x="13" y="33"/>
                    <a:pt x="13" y="33"/>
                    <a:pt x="13" y="33"/>
                  </a:cubicBezTo>
                  <a:cubicBezTo>
                    <a:pt x="13" y="40"/>
                    <a:pt x="16" y="41"/>
                    <a:pt x="19" y="41"/>
                  </a:cubicBezTo>
                  <a:cubicBezTo>
                    <a:pt x="20" y="41"/>
                    <a:pt x="23" y="41"/>
                    <a:pt x="24" y="41"/>
                  </a:cubicBezTo>
                  <a:lnTo>
                    <a:pt x="24"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76">
              <a:extLst>
                <a:ext uri="{FF2B5EF4-FFF2-40B4-BE49-F238E27FC236}">
                  <a16:creationId xmlns:a16="http://schemas.microsoft.com/office/drawing/2014/main" id="{EF098499-E31E-4EF6-9B9F-9812CF093E9C}"/>
                </a:ext>
              </a:extLst>
            </p:cNvPr>
            <p:cNvSpPr>
              <a:spLocks/>
            </p:cNvSpPr>
            <p:nvPr userDrawn="1"/>
          </p:nvSpPr>
          <p:spPr bwMode="auto">
            <a:xfrm>
              <a:off x="8809073" y="6483373"/>
              <a:ext cx="104775" cy="117475"/>
            </a:xfrm>
            <a:custGeom>
              <a:avLst/>
              <a:gdLst>
                <a:gd name="T0" fmla="*/ 32 w 32"/>
                <a:gd name="T1" fmla="*/ 0 h 35"/>
                <a:gd name="T2" fmla="*/ 32 w 32"/>
                <a:gd name="T3" fmla="*/ 34 h 35"/>
                <a:gd name="T4" fmla="*/ 26 w 32"/>
                <a:gd name="T5" fmla="*/ 34 h 35"/>
                <a:gd name="T6" fmla="*/ 26 w 32"/>
                <a:gd name="T7" fmla="*/ 28 h 35"/>
                <a:gd name="T8" fmla="*/ 13 w 32"/>
                <a:gd name="T9" fmla="*/ 35 h 35"/>
                <a:gd name="T10" fmla="*/ 3 w 32"/>
                <a:gd name="T11" fmla="*/ 31 h 35"/>
                <a:gd name="T12" fmla="*/ 0 w 32"/>
                <a:gd name="T13" fmla="*/ 20 h 35"/>
                <a:gd name="T14" fmla="*/ 0 w 32"/>
                <a:gd name="T15" fmla="*/ 0 h 35"/>
                <a:gd name="T16" fmla="*/ 7 w 32"/>
                <a:gd name="T17" fmla="*/ 0 h 35"/>
                <a:gd name="T18" fmla="*/ 7 w 32"/>
                <a:gd name="T19" fmla="*/ 18 h 35"/>
                <a:gd name="T20" fmla="*/ 16 w 32"/>
                <a:gd name="T21" fmla="*/ 29 h 35"/>
                <a:gd name="T22" fmla="*/ 26 w 32"/>
                <a:gd name="T23" fmla="*/ 17 h 35"/>
                <a:gd name="T24" fmla="*/ 26 w 32"/>
                <a:gd name="T25" fmla="*/ 0 h 35"/>
                <a:gd name="T26" fmla="*/ 32 w 32"/>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5">
                  <a:moveTo>
                    <a:pt x="32" y="0"/>
                  </a:moveTo>
                  <a:cubicBezTo>
                    <a:pt x="32" y="34"/>
                    <a:pt x="32" y="34"/>
                    <a:pt x="32" y="34"/>
                  </a:cubicBezTo>
                  <a:cubicBezTo>
                    <a:pt x="26" y="34"/>
                    <a:pt x="26" y="34"/>
                    <a:pt x="26" y="34"/>
                  </a:cubicBezTo>
                  <a:cubicBezTo>
                    <a:pt x="26" y="28"/>
                    <a:pt x="26" y="28"/>
                    <a:pt x="26" y="28"/>
                  </a:cubicBezTo>
                  <a:cubicBezTo>
                    <a:pt x="23" y="32"/>
                    <a:pt x="19" y="35"/>
                    <a:pt x="13" y="35"/>
                  </a:cubicBezTo>
                  <a:cubicBezTo>
                    <a:pt x="8" y="35"/>
                    <a:pt x="5" y="34"/>
                    <a:pt x="3" y="31"/>
                  </a:cubicBezTo>
                  <a:cubicBezTo>
                    <a:pt x="1" y="28"/>
                    <a:pt x="0" y="25"/>
                    <a:pt x="0" y="20"/>
                  </a:cubicBezTo>
                  <a:cubicBezTo>
                    <a:pt x="0" y="0"/>
                    <a:pt x="0" y="0"/>
                    <a:pt x="0" y="0"/>
                  </a:cubicBezTo>
                  <a:cubicBezTo>
                    <a:pt x="7" y="0"/>
                    <a:pt x="7" y="0"/>
                    <a:pt x="7" y="0"/>
                  </a:cubicBezTo>
                  <a:cubicBezTo>
                    <a:pt x="7" y="18"/>
                    <a:pt x="7" y="18"/>
                    <a:pt x="7" y="18"/>
                  </a:cubicBezTo>
                  <a:cubicBezTo>
                    <a:pt x="7" y="24"/>
                    <a:pt x="9" y="29"/>
                    <a:pt x="16" y="29"/>
                  </a:cubicBezTo>
                  <a:cubicBezTo>
                    <a:pt x="22" y="29"/>
                    <a:pt x="26" y="24"/>
                    <a:pt x="26" y="17"/>
                  </a:cubicBezTo>
                  <a:cubicBezTo>
                    <a:pt x="26" y="0"/>
                    <a:pt x="26" y="0"/>
                    <a:pt x="26" y="0"/>
                  </a:cubicBez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7">
              <a:extLst>
                <a:ext uri="{FF2B5EF4-FFF2-40B4-BE49-F238E27FC236}">
                  <a16:creationId xmlns:a16="http://schemas.microsoft.com/office/drawing/2014/main" id="{46271AAC-73C8-412D-9E77-5B5757D9D97A}"/>
                </a:ext>
              </a:extLst>
            </p:cNvPr>
            <p:cNvSpPr>
              <a:spLocks/>
            </p:cNvSpPr>
            <p:nvPr userDrawn="1"/>
          </p:nvSpPr>
          <p:spPr bwMode="auto">
            <a:xfrm>
              <a:off x="8953536" y="6480198"/>
              <a:ext cx="73025" cy="117475"/>
            </a:xfrm>
            <a:custGeom>
              <a:avLst/>
              <a:gdLst>
                <a:gd name="T0" fmla="*/ 22 w 22"/>
                <a:gd name="T1" fmla="*/ 7 h 35"/>
                <a:gd name="T2" fmla="*/ 19 w 22"/>
                <a:gd name="T3" fmla="*/ 6 h 35"/>
                <a:gd name="T4" fmla="*/ 7 w 22"/>
                <a:gd name="T5" fmla="*/ 20 h 35"/>
                <a:gd name="T6" fmla="*/ 7 w 22"/>
                <a:gd name="T7" fmla="*/ 35 h 35"/>
                <a:gd name="T8" fmla="*/ 0 w 22"/>
                <a:gd name="T9" fmla="*/ 35 h 35"/>
                <a:gd name="T10" fmla="*/ 0 w 22"/>
                <a:gd name="T11" fmla="*/ 1 h 35"/>
                <a:gd name="T12" fmla="*/ 7 w 22"/>
                <a:gd name="T13" fmla="*/ 1 h 35"/>
                <a:gd name="T14" fmla="*/ 7 w 22"/>
                <a:gd name="T15" fmla="*/ 7 h 35"/>
                <a:gd name="T16" fmla="*/ 19 w 22"/>
                <a:gd name="T17" fmla="*/ 0 h 35"/>
                <a:gd name="T18" fmla="*/ 22 w 22"/>
                <a:gd name="T19" fmla="*/ 1 h 35"/>
                <a:gd name="T20" fmla="*/ 22 w 22"/>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35">
                  <a:moveTo>
                    <a:pt x="22" y="7"/>
                  </a:moveTo>
                  <a:cubicBezTo>
                    <a:pt x="20" y="6"/>
                    <a:pt x="20" y="6"/>
                    <a:pt x="19" y="6"/>
                  </a:cubicBezTo>
                  <a:cubicBezTo>
                    <a:pt x="11" y="6"/>
                    <a:pt x="7" y="12"/>
                    <a:pt x="7" y="20"/>
                  </a:cubicBezTo>
                  <a:cubicBezTo>
                    <a:pt x="7" y="35"/>
                    <a:pt x="7" y="35"/>
                    <a:pt x="7" y="35"/>
                  </a:cubicBezTo>
                  <a:cubicBezTo>
                    <a:pt x="0" y="35"/>
                    <a:pt x="0" y="35"/>
                    <a:pt x="0" y="35"/>
                  </a:cubicBezTo>
                  <a:cubicBezTo>
                    <a:pt x="0" y="1"/>
                    <a:pt x="0" y="1"/>
                    <a:pt x="0" y="1"/>
                  </a:cubicBezTo>
                  <a:cubicBezTo>
                    <a:pt x="7" y="1"/>
                    <a:pt x="7" y="1"/>
                    <a:pt x="7" y="1"/>
                  </a:cubicBezTo>
                  <a:cubicBezTo>
                    <a:pt x="7" y="7"/>
                    <a:pt x="7" y="7"/>
                    <a:pt x="7" y="7"/>
                  </a:cubicBezTo>
                  <a:cubicBezTo>
                    <a:pt x="9" y="3"/>
                    <a:pt x="14" y="0"/>
                    <a:pt x="19" y="0"/>
                  </a:cubicBezTo>
                  <a:cubicBezTo>
                    <a:pt x="20" y="0"/>
                    <a:pt x="21" y="0"/>
                    <a:pt x="22" y="1"/>
                  </a:cubicBezTo>
                  <a:lnTo>
                    <a:pt x="22"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8">
              <a:extLst>
                <a:ext uri="{FF2B5EF4-FFF2-40B4-BE49-F238E27FC236}">
                  <a16:creationId xmlns:a16="http://schemas.microsoft.com/office/drawing/2014/main" id="{B9A624A2-D93F-4ECB-A9F0-2878F274AD4D}"/>
                </a:ext>
              </a:extLst>
            </p:cNvPr>
            <p:cNvSpPr>
              <a:spLocks noEditPoints="1"/>
            </p:cNvSpPr>
            <p:nvPr userDrawn="1"/>
          </p:nvSpPr>
          <p:spPr bwMode="auto">
            <a:xfrm>
              <a:off x="9036086" y="6480198"/>
              <a:ext cx="109538" cy="120650"/>
            </a:xfrm>
            <a:custGeom>
              <a:avLst/>
              <a:gdLst>
                <a:gd name="T0" fmla="*/ 6 w 33"/>
                <a:gd name="T1" fmla="*/ 20 h 36"/>
                <a:gd name="T2" fmla="*/ 17 w 33"/>
                <a:gd name="T3" fmla="*/ 31 h 36"/>
                <a:gd name="T4" fmla="*/ 26 w 33"/>
                <a:gd name="T5" fmla="*/ 25 h 36"/>
                <a:gd name="T6" fmla="*/ 33 w 33"/>
                <a:gd name="T7" fmla="*/ 25 h 36"/>
                <a:gd name="T8" fmla="*/ 17 w 33"/>
                <a:gd name="T9" fmla="*/ 36 h 36"/>
                <a:gd name="T10" fmla="*/ 0 w 33"/>
                <a:gd name="T11" fmla="*/ 18 h 36"/>
                <a:gd name="T12" fmla="*/ 17 w 33"/>
                <a:gd name="T13" fmla="*/ 0 h 36"/>
                <a:gd name="T14" fmla="*/ 33 w 33"/>
                <a:gd name="T15" fmla="*/ 15 h 36"/>
                <a:gd name="T16" fmla="*/ 33 w 33"/>
                <a:gd name="T17" fmla="*/ 20 h 36"/>
                <a:gd name="T18" fmla="*/ 6 w 33"/>
                <a:gd name="T19" fmla="*/ 20 h 36"/>
                <a:gd name="T20" fmla="*/ 7 w 33"/>
                <a:gd name="T21" fmla="*/ 15 h 36"/>
                <a:gd name="T22" fmla="*/ 27 w 33"/>
                <a:gd name="T23" fmla="*/ 15 h 36"/>
                <a:gd name="T24" fmla="*/ 17 w 33"/>
                <a:gd name="T25" fmla="*/ 5 h 36"/>
                <a:gd name="T26" fmla="*/ 7 w 33"/>
                <a:gd name="T2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6">
                  <a:moveTo>
                    <a:pt x="6" y="20"/>
                  </a:moveTo>
                  <a:cubicBezTo>
                    <a:pt x="7" y="26"/>
                    <a:pt x="10" y="31"/>
                    <a:pt x="17" y="31"/>
                  </a:cubicBezTo>
                  <a:cubicBezTo>
                    <a:pt x="23" y="31"/>
                    <a:pt x="25" y="28"/>
                    <a:pt x="26" y="25"/>
                  </a:cubicBezTo>
                  <a:cubicBezTo>
                    <a:pt x="33" y="25"/>
                    <a:pt x="33" y="25"/>
                    <a:pt x="33" y="25"/>
                  </a:cubicBezTo>
                  <a:cubicBezTo>
                    <a:pt x="32" y="31"/>
                    <a:pt x="26" y="36"/>
                    <a:pt x="17" y="36"/>
                  </a:cubicBezTo>
                  <a:cubicBezTo>
                    <a:pt x="6" y="36"/>
                    <a:pt x="0" y="28"/>
                    <a:pt x="0" y="18"/>
                  </a:cubicBezTo>
                  <a:cubicBezTo>
                    <a:pt x="0" y="7"/>
                    <a:pt x="6" y="0"/>
                    <a:pt x="17" y="0"/>
                  </a:cubicBezTo>
                  <a:cubicBezTo>
                    <a:pt x="26" y="0"/>
                    <a:pt x="33" y="6"/>
                    <a:pt x="33" y="15"/>
                  </a:cubicBezTo>
                  <a:cubicBezTo>
                    <a:pt x="33" y="16"/>
                    <a:pt x="33" y="18"/>
                    <a:pt x="33" y="20"/>
                  </a:cubicBezTo>
                  <a:lnTo>
                    <a:pt x="6" y="20"/>
                  </a:lnTo>
                  <a:close/>
                  <a:moveTo>
                    <a:pt x="7" y="15"/>
                  </a:moveTo>
                  <a:cubicBezTo>
                    <a:pt x="27" y="15"/>
                    <a:pt x="27" y="15"/>
                    <a:pt x="27" y="15"/>
                  </a:cubicBezTo>
                  <a:cubicBezTo>
                    <a:pt x="27" y="9"/>
                    <a:pt x="23" y="5"/>
                    <a:pt x="17" y="5"/>
                  </a:cubicBezTo>
                  <a:cubicBezTo>
                    <a:pt x="11" y="5"/>
                    <a:pt x="7" y="8"/>
                    <a:pt x="7"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9">
              <a:extLst>
                <a:ext uri="{FF2B5EF4-FFF2-40B4-BE49-F238E27FC236}">
                  <a16:creationId xmlns:a16="http://schemas.microsoft.com/office/drawing/2014/main" id="{C5F315A6-170C-4E10-9163-291DA0ACBB99}"/>
                </a:ext>
              </a:extLst>
            </p:cNvPr>
            <p:cNvSpPr>
              <a:spLocks/>
            </p:cNvSpPr>
            <p:nvPr userDrawn="1"/>
          </p:nvSpPr>
          <p:spPr bwMode="auto">
            <a:xfrm>
              <a:off x="9172612" y="6564336"/>
              <a:ext cx="34925" cy="36513"/>
            </a:xfrm>
            <a:custGeom>
              <a:avLst/>
              <a:gdLst>
                <a:gd name="T0" fmla="*/ 6 w 11"/>
                <a:gd name="T1" fmla="*/ 0 h 11"/>
                <a:gd name="T2" fmla="*/ 11 w 11"/>
                <a:gd name="T3" fmla="*/ 6 h 11"/>
                <a:gd name="T4" fmla="*/ 6 w 11"/>
                <a:gd name="T5" fmla="*/ 11 h 11"/>
                <a:gd name="T6" fmla="*/ 0 w 11"/>
                <a:gd name="T7" fmla="*/ 6 h 11"/>
                <a:gd name="T8" fmla="*/ 6 w 11"/>
                <a:gd name="T9" fmla="*/ 0 h 11"/>
              </a:gdLst>
              <a:ahLst/>
              <a:cxnLst>
                <a:cxn ang="0">
                  <a:pos x="T0" y="T1"/>
                </a:cxn>
                <a:cxn ang="0">
                  <a:pos x="T2" y="T3"/>
                </a:cxn>
                <a:cxn ang="0">
                  <a:pos x="T4" y="T5"/>
                </a:cxn>
                <a:cxn ang="0">
                  <a:pos x="T6" y="T7"/>
                </a:cxn>
                <a:cxn ang="0">
                  <a:pos x="T8" y="T9"/>
                </a:cxn>
              </a:cxnLst>
              <a:rect l="0" t="0" r="r" b="b"/>
              <a:pathLst>
                <a:path w="11" h="11">
                  <a:moveTo>
                    <a:pt x="6" y="0"/>
                  </a:moveTo>
                  <a:cubicBezTo>
                    <a:pt x="9" y="0"/>
                    <a:pt x="11" y="2"/>
                    <a:pt x="11" y="6"/>
                  </a:cubicBezTo>
                  <a:cubicBezTo>
                    <a:pt x="11" y="8"/>
                    <a:pt x="9" y="11"/>
                    <a:pt x="6" y="11"/>
                  </a:cubicBezTo>
                  <a:cubicBezTo>
                    <a:pt x="3" y="11"/>
                    <a:pt x="0" y="8"/>
                    <a:pt x="0" y="6"/>
                  </a:cubicBezTo>
                  <a:cubicBezTo>
                    <a:pt x="0" y="2"/>
                    <a:pt x="3"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80">
              <a:extLst>
                <a:ext uri="{FF2B5EF4-FFF2-40B4-BE49-F238E27FC236}">
                  <a16:creationId xmlns:a16="http://schemas.microsoft.com/office/drawing/2014/main" id="{4D35085D-5F34-43CD-B0B2-E5C533FE6849}"/>
                </a:ext>
              </a:extLst>
            </p:cNvPr>
            <p:cNvSpPr>
              <a:spLocks/>
            </p:cNvSpPr>
            <p:nvPr userDrawn="1"/>
          </p:nvSpPr>
          <p:spPr bwMode="auto">
            <a:xfrm>
              <a:off x="6494489" y="7029475"/>
              <a:ext cx="122238" cy="185738"/>
            </a:xfrm>
            <a:custGeom>
              <a:avLst/>
              <a:gdLst>
                <a:gd name="T0" fmla="*/ 7 w 37"/>
                <a:gd name="T1" fmla="*/ 38 h 56"/>
                <a:gd name="T2" fmla="*/ 19 w 37"/>
                <a:gd name="T3" fmla="*/ 50 h 56"/>
                <a:gd name="T4" fmla="*/ 30 w 37"/>
                <a:gd name="T5" fmla="*/ 41 h 56"/>
                <a:gd name="T6" fmla="*/ 19 w 37"/>
                <a:gd name="T7" fmla="*/ 31 h 56"/>
                <a:gd name="T8" fmla="*/ 2 w 37"/>
                <a:gd name="T9" fmla="*/ 14 h 56"/>
                <a:gd name="T10" fmla="*/ 18 w 37"/>
                <a:gd name="T11" fmla="*/ 0 h 56"/>
                <a:gd name="T12" fmla="*/ 35 w 37"/>
                <a:gd name="T13" fmla="*/ 16 h 56"/>
                <a:gd name="T14" fmla="*/ 28 w 37"/>
                <a:gd name="T15" fmla="*/ 16 h 56"/>
                <a:gd name="T16" fmla="*/ 19 w 37"/>
                <a:gd name="T17" fmla="*/ 6 h 56"/>
                <a:gd name="T18" fmla="*/ 9 w 37"/>
                <a:gd name="T19" fmla="*/ 14 h 56"/>
                <a:gd name="T20" fmla="*/ 19 w 37"/>
                <a:gd name="T21" fmla="*/ 24 h 56"/>
                <a:gd name="T22" fmla="*/ 37 w 37"/>
                <a:gd name="T23" fmla="*/ 40 h 56"/>
                <a:gd name="T24" fmla="*/ 18 w 37"/>
                <a:gd name="T25" fmla="*/ 56 h 56"/>
                <a:gd name="T26" fmla="*/ 0 w 37"/>
                <a:gd name="T27" fmla="*/ 38 h 56"/>
                <a:gd name="T28" fmla="*/ 7 w 37"/>
                <a:gd name="T29"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56">
                  <a:moveTo>
                    <a:pt x="7" y="38"/>
                  </a:moveTo>
                  <a:cubicBezTo>
                    <a:pt x="7" y="45"/>
                    <a:pt x="12" y="50"/>
                    <a:pt x="19" y="50"/>
                  </a:cubicBezTo>
                  <a:cubicBezTo>
                    <a:pt x="25" y="50"/>
                    <a:pt x="30" y="46"/>
                    <a:pt x="30" y="41"/>
                  </a:cubicBezTo>
                  <a:cubicBezTo>
                    <a:pt x="30" y="34"/>
                    <a:pt x="24" y="32"/>
                    <a:pt x="19" y="31"/>
                  </a:cubicBezTo>
                  <a:cubicBezTo>
                    <a:pt x="10" y="28"/>
                    <a:pt x="2" y="25"/>
                    <a:pt x="2" y="14"/>
                  </a:cubicBezTo>
                  <a:cubicBezTo>
                    <a:pt x="2" y="6"/>
                    <a:pt x="9" y="0"/>
                    <a:pt x="18" y="0"/>
                  </a:cubicBezTo>
                  <a:cubicBezTo>
                    <a:pt x="28" y="0"/>
                    <a:pt x="35" y="7"/>
                    <a:pt x="35" y="16"/>
                  </a:cubicBezTo>
                  <a:cubicBezTo>
                    <a:pt x="28" y="16"/>
                    <a:pt x="28" y="16"/>
                    <a:pt x="28" y="16"/>
                  </a:cubicBezTo>
                  <a:cubicBezTo>
                    <a:pt x="28" y="10"/>
                    <a:pt x="25" y="6"/>
                    <a:pt x="19" y="6"/>
                  </a:cubicBezTo>
                  <a:cubicBezTo>
                    <a:pt x="13" y="6"/>
                    <a:pt x="9" y="9"/>
                    <a:pt x="9" y="14"/>
                  </a:cubicBezTo>
                  <a:cubicBezTo>
                    <a:pt x="9" y="20"/>
                    <a:pt x="13" y="22"/>
                    <a:pt x="19" y="24"/>
                  </a:cubicBezTo>
                  <a:cubicBezTo>
                    <a:pt x="27" y="26"/>
                    <a:pt x="37" y="30"/>
                    <a:pt x="37" y="40"/>
                  </a:cubicBezTo>
                  <a:cubicBezTo>
                    <a:pt x="37" y="51"/>
                    <a:pt x="29" y="56"/>
                    <a:pt x="18" y="56"/>
                  </a:cubicBezTo>
                  <a:cubicBezTo>
                    <a:pt x="8" y="56"/>
                    <a:pt x="0" y="49"/>
                    <a:pt x="0" y="38"/>
                  </a:cubicBezTo>
                  <a:lnTo>
                    <a:pt x="7"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81">
              <a:extLst>
                <a:ext uri="{FF2B5EF4-FFF2-40B4-BE49-F238E27FC236}">
                  <a16:creationId xmlns:a16="http://schemas.microsoft.com/office/drawing/2014/main" id="{DC5A5320-FCBD-4AE2-BF0D-68918956BC3D}"/>
                </a:ext>
              </a:extLst>
            </p:cNvPr>
            <p:cNvSpPr>
              <a:spLocks/>
            </p:cNvSpPr>
            <p:nvPr userDrawn="1"/>
          </p:nvSpPr>
          <p:spPr bwMode="auto">
            <a:xfrm>
              <a:off x="6631014" y="7054876"/>
              <a:ext cx="74613" cy="160338"/>
            </a:xfrm>
            <a:custGeom>
              <a:avLst/>
              <a:gdLst>
                <a:gd name="T0" fmla="*/ 23 w 23"/>
                <a:gd name="T1" fmla="*/ 47 h 48"/>
                <a:gd name="T2" fmla="*/ 17 w 23"/>
                <a:gd name="T3" fmla="*/ 48 h 48"/>
                <a:gd name="T4" fmla="*/ 6 w 23"/>
                <a:gd name="T5" fmla="*/ 35 h 48"/>
                <a:gd name="T6" fmla="*/ 6 w 23"/>
                <a:gd name="T7" fmla="*/ 18 h 48"/>
                <a:gd name="T8" fmla="*/ 0 w 23"/>
                <a:gd name="T9" fmla="*/ 18 h 48"/>
                <a:gd name="T10" fmla="*/ 0 w 23"/>
                <a:gd name="T11" fmla="*/ 12 h 48"/>
                <a:gd name="T12" fmla="*/ 6 w 23"/>
                <a:gd name="T13" fmla="*/ 12 h 48"/>
                <a:gd name="T14" fmla="*/ 6 w 23"/>
                <a:gd name="T15" fmla="*/ 0 h 48"/>
                <a:gd name="T16" fmla="*/ 13 w 23"/>
                <a:gd name="T17" fmla="*/ 0 h 48"/>
                <a:gd name="T18" fmla="*/ 13 w 23"/>
                <a:gd name="T19" fmla="*/ 12 h 48"/>
                <a:gd name="T20" fmla="*/ 22 w 23"/>
                <a:gd name="T21" fmla="*/ 12 h 48"/>
                <a:gd name="T22" fmla="*/ 22 w 23"/>
                <a:gd name="T23" fmla="*/ 18 h 48"/>
                <a:gd name="T24" fmla="*/ 13 w 23"/>
                <a:gd name="T25" fmla="*/ 18 h 48"/>
                <a:gd name="T26" fmla="*/ 13 w 23"/>
                <a:gd name="T27" fmla="*/ 34 h 48"/>
                <a:gd name="T28" fmla="*/ 18 w 23"/>
                <a:gd name="T29" fmla="*/ 41 h 48"/>
                <a:gd name="T30" fmla="*/ 23 w 23"/>
                <a:gd name="T31" fmla="*/ 41 h 48"/>
                <a:gd name="T32" fmla="*/ 23 w 23"/>
                <a:gd name="T33"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48">
                  <a:moveTo>
                    <a:pt x="23" y="47"/>
                  </a:moveTo>
                  <a:cubicBezTo>
                    <a:pt x="22" y="47"/>
                    <a:pt x="19" y="48"/>
                    <a:pt x="17" y="48"/>
                  </a:cubicBezTo>
                  <a:cubicBezTo>
                    <a:pt x="13" y="48"/>
                    <a:pt x="6" y="47"/>
                    <a:pt x="6" y="35"/>
                  </a:cubicBezTo>
                  <a:cubicBezTo>
                    <a:pt x="6" y="18"/>
                    <a:pt x="6" y="18"/>
                    <a:pt x="6" y="18"/>
                  </a:cubicBezTo>
                  <a:cubicBezTo>
                    <a:pt x="0" y="18"/>
                    <a:pt x="0" y="18"/>
                    <a:pt x="0" y="18"/>
                  </a:cubicBezTo>
                  <a:cubicBezTo>
                    <a:pt x="0" y="12"/>
                    <a:pt x="0" y="12"/>
                    <a:pt x="0" y="12"/>
                  </a:cubicBezTo>
                  <a:cubicBezTo>
                    <a:pt x="6" y="12"/>
                    <a:pt x="6" y="12"/>
                    <a:pt x="6" y="12"/>
                  </a:cubicBezTo>
                  <a:cubicBezTo>
                    <a:pt x="6" y="0"/>
                    <a:pt x="6" y="0"/>
                    <a:pt x="6" y="0"/>
                  </a:cubicBezTo>
                  <a:cubicBezTo>
                    <a:pt x="13" y="0"/>
                    <a:pt x="13" y="0"/>
                    <a:pt x="13" y="0"/>
                  </a:cubicBezTo>
                  <a:cubicBezTo>
                    <a:pt x="13" y="12"/>
                    <a:pt x="13" y="12"/>
                    <a:pt x="13" y="12"/>
                  </a:cubicBezTo>
                  <a:cubicBezTo>
                    <a:pt x="22" y="12"/>
                    <a:pt x="22" y="12"/>
                    <a:pt x="22" y="12"/>
                  </a:cubicBezTo>
                  <a:cubicBezTo>
                    <a:pt x="22" y="18"/>
                    <a:pt x="22" y="18"/>
                    <a:pt x="22" y="18"/>
                  </a:cubicBezTo>
                  <a:cubicBezTo>
                    <a:pt x="13" y="18"/>
                    <a:pt x="13" y="18"/>
                    <a:pt x="13" y="18"/>
                  </a:cubicBezTo>
                  <a:cubicBezTo>
                    <a:pt x="13" y="34"/>
                    <a:pt x="13" y="34"/>
                    <a:pt x="13" y="34"/>
                  </a:cubicBezTo>
                  <a:cubicBezTo>
                    <a:pt x="13" y="41"/>
                    <a:pt x="15" y="41"/>
                    <a:pt x="18" y="41"/>
                  </a:cubicBezTo>
                  <a:cubicBezTo>
                    <a:pt x="20" y="41"/>
                    <a:pt x="22" y="41"/>
                    <a:pt x="23" y="41"/>
                  </a:cubicBez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82">
              <a:extLst>
                <a:ext uri="{FF2B5EF4-FFF2-40B4-BE49-F238E27FC236}">
                  <a16:creationId xmlns:a16="http://schemas.microsoft.com/office/drawing/2014/main" id="{28A43F5F-3463-41D4-AC01-95E76760EFEE}"/>
                </a:ext>
              </a:extLst>
            </p:cNvPr>
            <p:cNvSpPr>
              <a:spLocks noEditPoints="1"/>
            </p:cNvSpPr>
            <p:nvPr userDrawn="1"/>
          </p:nvSpPr>
          <p:spPr bwMode="auto">
            <a:xfrm>
              <a:off x="6719915" y="7091388"/>
              <a:ext cx="122238" cy="123825"/>
            </a:xfrm>
            <a:custGeom>
              <a:avLst/>
              <a:gdLst>
                <a:gd name="T0" fmla="*/ 37 w 37"/>
                <a:gd name="T1" fmla="*/ 1 h 37"/>
                <a:gd name="T2" fmla="*/ 37 w 37"/>
                <a:gd name="T3" fmla="*/ 36 h 37"/>
                <a:gd name="T4" fmla="*/ 30 w 37"/>
                <a:gd name="T5" fmla="*/ 36 h 37"/>
                <a:gd name="T6" fmla="*/ 30 w 37"/>
                <a:gd name="T7" fmla="*/ 30 h 37"/>
                <a:gd name="T8" fmla="*/ 18 w 37"/>
                <a:gd name="T9" fmla="*/ 37 h 37"/>
                <a:gd name="T10" fmla="*/ 0 w 37"/>
                <a:gd name="T11" fmla="*/ 19 h 37"/>
                <a:gd name="T12" fmla="*/ 18 w 37"/>
                <a:gd name="T13" fmla="*/ 0 h 37"/>
                <a:gd name="T14" fmla="*/ 30 w 37"/>
                <a:gd name="T15" fmla="*/ 7 h 37"/>
                <a:gd name="T16" fmla="*/ 30 w 37"/>
                <a:gd name="T17" fmla="*/ 1 h 37"/>
                <a:gd name="T18" fmla="*/ 37 w 37"/>
                <a:gd name="T19" fmla="*/ 1 h 37"/>
                <a:gd name="T20" fmla="*/ 30 w 37"/>
                <a:gd name="T21" fmla="*/ 19 h 37"/>
                <a:gd name="T22" fmla="*/ 18 w 37"/>
                <a:gd name="T23" fmla="*/ 6 h 37"/>
                <a:gd name="T24" fmla="*/ 7 w 37"/>
                <a:gd name="T25" fmla="*/ 19 h 37"/>
                <a:gd name="T26" fmla="*/ 18 w 37"/>
                <a:gd name="T27" fmla="*/ 31 h 37"/>
                <a:gd name="T28" fmla="*/ 30 w 37"/>
                <a:gd name="T29"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37">
                  <a:moveTo>
                    <a:pt x="37" y="1"/>
                  </a:moveTo>
                  <a:cubicBezTo>
                    <a:pt x="37" y="36"/>
                    <a:pt x="37" y="36"/>
                    <a:pt x="37" y="36"/>
                  </a:cubicBezTo>
                  <a:cubicBezTo>
                    <a:pt x="30" y="36"/>
                    <a:pt x="30" y="36"/>
                    <a:pt x="30" y="36"/>
                  </a:cubicBezTo>
                  <a:cubicBezTo>
                    <a:pt x="30" y="30"/>
                    <a:pt x="30" y="30"/>
                    <a:pt x="30" y="30"/>
                  </a:cubicBezTo>
                  <a:cubicBezTo>
                    <a:pt x="28" y="34"/>
                    <a:pt x="23" y="37"/>
                    <a:pt x="18" y="37"/>
                  </a:cubicBezTo>
                  <a:cubicBezTo>
                    <a:pt x="7" y="37"/>
                    <a:pt x="0" y="28"/>
                    <a:pt x="0" y="19"/>
                  </a:cubicBezTo>
                  <a:cubicBezTo>
                    <a:pt x="0" y="9"/>
                    <a:pt x="7" y="0"/>
                    <a:pt x="18" y="0"/>
                  </a:cubicBezTo>
                  <a:cubicBezTo>
                    <a:pt x="23" y="0"/>
                    <a:pt x="28" y="3"/>
                    <a:pt x="30" y="7"/>
                  </a:cubicBezTo>
                  <a:cubicBezTo>
                    <a:pt x="30" y="1"/>
                    <a:pt x="30" y="1"/>
                    <a:pt x="30" y="1"/>
                  </a:cubicBezTo>
                  <a:lnTo>
                    <a:pt x="37" y="1"/>
                  </a:lnTo>
                  <a:close/>
                  <a:moveTo>
                    <a:pt x="30" y="19"/>
                  </a:moveTo>
                  <a:cubicBezTo>
                    <a:pt x="30" y="12"/>
                    <a:pt x="25" y="6"/>
                    <a:pt x="18" y="6"/>
                  </a:cubicBezTo>
                  <a:cubicBezTo>
                    <a:pt x="11" y="6"/>
                    <a:pt x="7" y="12"/>
                    <a:pt x="7" y="19"/>
                  </a:cubicBezTo>
                  <a:cubicBezTo>
                    <a:pt x="7" y="25"/>
                    <a:pt x="11" y="31"/>
                    <a:pt x="18" y="31"/>
                  </a:cubicBezTo>
                  <a:cubicBezTo>
                    <a:pt x="25" y="31"/>
                    <a:pt x="30" y="25"/>
                    <a:pt x="30"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83">
              <a:extLst>
                <a:ext uri="{FF2B5EF4-FFF2-40B4-BE49-F238E27FC236}">
                  <a16:creationId xmlns:a16="http://schemas.microsoft.com/office/drawing/2014/main" id="{94352FFB-888D-4C7D-BD9C-DD8E9B70CC29}"/>
                </a:ext>
              </a:extLst>
            </p:cNvPr>
            <p:cNvSpPr>
              <a:spLocks/>
            </p:cNvSpPr>
            <p:nvPr userDrawn="1"/>
          </p:nvSpPr>
          <p:spPr bwMode="auto">
            <a:xfrm>
              <a:off x="6878665" y="7096151"/>
              <a:ext cx="107950" cy="182563"/>
            </a:xfrm>
            <a:custGeom>
              <a:avLst/>
              <a:gdLst>
                <a:gd name="T0" fmla="*/ 0 w 33"/>
                <a:gd name="T1" fmla="*/ 40 h 55"/>
                <a:gd name="T2" fmla="*/ 7 w 33"/>
                <a:gd name="T3" fmla="*/ 40 h 55"/>
                <a:gd name="T4" fmla="*/ 17 w 33"/>
                <a:gd name="T5" fmla="*/ 49 h 55"/>
                <a:gd name="T6" fmla="*/ 26 w 33"/>
                <a:gd name="T7" fmla="*/ 39 h 55"/>
                <a:gd name="T8" fmla="*/ 26 w 33"/>
                <a:gd name="T9" fmla="*/ 29 h 55"/>
                <a:gd name="T10" fmla="*/ 14 w 33"/>
                <a:gd name="T11" fmla="*/ 36 h 55"/>
                <a:gd name="T12" fmla="*/ 3 w 33"/>
                <a:gd name="T13" fmla="*/ 31 h 55"/>
                <a:gd name="T14" fmla="*/ 1 w 33"/>
                <a:gd name="T15" fmla="*/ 21 h 55"/>
                <a:gd name="T16" fmla="*/ 1 w 33"/>
                <a:gd name="T17" fmla="*/ 0 h 55"/>
                <a:gd name="T18" fmla="*/ 8 w 33"/>
                <a:gd name="T19" fmla="*/ 0 h 55"/>
                <a:gd name="T20" fmla="*/ 8 w 33"/>
                <a:gd name="T21" fmla="*/ 18 h 55"/>
                <a:gd name="T22" fmla="*/ 16 w 33"/>
                <a:gd name="T23" fmla="*/ 30 h 55"/>
                <a:gd name="T24" fmla="*/ 26 w 33"/>
                <a:gd name="T25" fmla="*/ 18 h 55"/>
                <a:gd name="T26" fmla="*/ 26 w 33"/>
                <a:gd name="T27" fmla="*/ 0 h 55"/>
                <a:gd name="T28" fmla="*/ 33 w 33"/>
                <a:gd name="T29" fmla="*/ 0 h 55"/>
                <a:gd name="T30" fmla="*/ 33 w 33"/>
                <a:gd name="T31" fmla="*/ 39 h 55"/>
                <a:gd name="T32" fmla="*/ 16 w 33"/>
                <a:gd name="T33" fmla="*/ 55 h 55"/>
                <a:gd name="T34" fmla="*/ 0 w 33"/>
                <a:gd name="T35" fmla="*/ 4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55">
                  <a:moveTo>
                    <a:pt x="0" y="40"/>
                  </a:moveTo>
                  <a:cubicBezTo>
                    <a:pt x="7" y="40"/>
                    <a:pt x="7" y="40"/>
                    <a:pt x="7" y="40"/>
                  </a:cubicBezTo>
                  <a:cubicBezTo>
                    <a:pt x="7" y="46"/>
                    <a:pt x="11" y="49"/>
                    <a:pt x="17" y="49"/>
                  </a:cubicBezTo>
                  <a:cubicBezTo>
                    <a:pt x="23" y="49"/>
                    <a:pt x="26" y="47"/>
                    <a:pt x="26" y="39"/>
                  </a:cubicBezTo>
                  <a:cubicBezTo>
                    <a:pt x="26" y="29"/>
                    <a:pt x="26" y="29"/>
                    <a:pt x="26" y="29"/>
                  </a:cubicBezTo>
                  <a:cubicBezTo>
                    <a:pt x="24" y="33"/>
                    <a:pt x="20" y="36"/>
                    <a:pt x="14" y="36"/>
                  </a:cubicBezTo>
                  <a:cubicBezTo>
                    <a:pt x="9" y="36"/>
                    <a:pt x="6" y="34"/>
                    <a:pt x="3" y="31"/>
                  </a:cubicBezTo>
                  <a:cubicBezTo>
                    <a:pt x="2" y="29"/>
                    <a:pt x="1" y="26"/>
                    <a:pt x="1" y="21"/>
                  </a:cubicBezTo>
                  <a:cubicBezTo>
                    <a:pt x="1" y="0"/>
                    <a:pt x="1" y="0"/>
                    <a:pt x="1" y="0"/>
                  </a:cubicBezTo>
                  <a:cubicBezTo>
                    <a:pt x="8" y="0"/>
                    <a:pt x="8" y="0"/>
                    <a:pt x="8" y="0"/>
                  </a:cubicBezTo>
                  <a:cubicBezTo>
                    <a:pt x="8" y="18"/>
                    <a:pt x="8" y="18"/>
                    <a:pt x="8" y="18"/>
                  </a:cubicBezTo>
                  <a:cubicBezTo>
                    <a:pt x="8" y="25"/>
                    <a:pt x="10" y="30"/>
                    <a:pt x="16" y="30"/>
                  </a:cubicBezTo>
                  <a:cubicBezTo>
                    <a:pt x="23" y="30"/>
                    <a:pt x="26" y="24"/>
                    <a:pt x="26" y="18"/>
                  </a:cubicBezTo>
                  <a:cubicBezTo>
                    <a:pt x="26" y="0"/>
                    <a:pt x="26" y="0"/>
                    <a:pt x="26" y="0"/>
                  </a:cubicBezTo>
                  <a:cubicBezTo>
                    <a:pt x="33" y="0"/>
                    <a:pt x="33" y="0"/>
                    <a:pt x="33" y="0"/>
                  </a:cubicBezTo>
                  <a:cubicBezTo>
                    <a:pt x="33" y="39"/>
                    <a:pt x="33" y="39"/>
                    <a:pt x="33" y="39"/>
                  </a:cubicBezTo>
                  <a:cubicBezTo>
                    <a:pt x="33" y="50"/>
                    <a:pt x="27" y="55"/>
                    <a:pt x="16" y="55"/>
                  </a:cubicBezTo>
                  <a:cubicBezTo>
                    <a:pt x="6" y="55"/>
                    <a:pt x="0" y="50"/>
                    <a:pt x="0"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4">
              <a:extLst>
                <a:ext uri="{FF2B5EF4-FFF2-40B4-BE49-F238E27FC236}">
                  <a16:creationId xmlns:a16="http://schemas.microsoft.com/office/drawing/2014/main" id="{B0FA6B9A-9A6D-4E09-98F0-3B5F231903FC}"/>
                </a:ext>
              </a:extLst>
            </p:cNvPr>
            <p:cNvSpPr>
              <a:spLocks noEditPoints="1"/>
            </p:cNvSpPr>
            <p:nvPr userDrawn="1"/>
          </p:nvSpPr>
          <p:spPr bwMode="auto">
            <a:xfrm>
              <a:off x="7081866" y="7032650"/>
              <a:ext cx="36513" cy="179388"/>
            </a:xfrm>
            <a:custGeom>
              <a:avLst/>
              <a:gdLst>
                <a:gd name="T0" fmla="*/ 6 w 11"/>
                <a:gd name="T1" fmla="*/ 0 h 54"/>
                <a:gd name="T2" fmla="*/ 11 w 11"/>
                <a:gd name="T3" fmla="*/ 6 h 54"/>
                <a:gd name="T4" fmla="*/ 6 w 11"/>
                <a:gd name="T5" fmla="*/ 11 h 54"/>
                <a:gd name="T6" fmla="*/ 0 w 11"/>
                <a:gd name="T7" fmla="*/ 6 h 54"/>
                <a:gd name="T8" fmla="*/ 6 w 11"/>
                <a:gd name="T9" fmla="*/ 0 h 54"/>
                <a:gd name="T10" fmla="*/ 2 w 11"/>
                <a:gd name="T11" fmla="*/ 19 h 54"/>
                <a:gd name="T12" fmla="*/ 9 w 11"/>
                <a:gd name="T13" fmla="*/ 19 h 54"/>
                <a:gd name="T14" fmla="*/ 9 w 11"/>
                <a:gd name="T15" fmla="*/ 54 h 54"/>
                <a:gd name="T16" fmla="*/ 2 w 11"/>
                <a:gd name="T17" fmla="*/ 54 h 54"/>
                <a:gd name="T18" fmla="*/ 2 w 11"/>
                <a:gd name="T19"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4">
                  <a:moveTo>
                    <a:pt x="6" y="0"/>
                  </a:moveTo>
                  <a:cubicBezTo>
                    <a:pt x="9" y="0"/>
                    <a:pt x="11" y="3"/>
                    <a:pt x="11" y="6"/>
                  </a:cubicBezTo>
                  <a:cubicBezTo>
                    <a:pt x="11" y="9"/>
                    <a:pt x="9" y="11"/>
                    <a:pt x="6" y="11"/>
                  </a:cubicBezTo>
                  <a:cubicBezTo>
                    <a:pt x="3" y="11"/>
                    <a:pt x="0" y="9"/>
                    <a:pt x="0" y="6"/>
                  </a:cubicBezTo>
                  <a:cubicBezTo>
                    <a:pt x="0" y="3"/>
                    <a:pt x="3" y="0"/>
                    <a:pt x="6" y="0"/>
                  </a:cubicBezTo>
                  <a:close/>
                  <a:moveTo>
                    <a:pt x="2" y="19"/>
                  </a:moveTo>
                  <a:cubicBezTo>
                    <a:pt x="9" y="19"/>
                    <a:pt x="9" y="19"/>
                    <a:pt x="9" y="19"/>
                  </a:cubicBezTo>
                  <a:cubicBezTo>
                    <a:pt x="9" y="54"/>
                    <a:pt x="9" y="54"/>
                    <a:pt x="9" y="54"/>
                  </a:cubicBezTo>
                  <a:cubicBezTo>
                    <a:pt x="2" y="54"/>
                    <a:pt x="2" y="54"/>
                    <a:pt x="2" y="54"/>
                  </a:cubicBez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85">
              <a:extLst>
                <a:ext uri="{FF2B5EF4-FFF2-40B4-BE49-F238E27FC236}">
                  <a16:creationId xmlns:a16="http://schemas.microsoft.com/office/drawing/2014/main" id="{FB2E6961-03DD-4BF7-9A1A-376E76B0567A}"/>
                </a:ext>
              </a:extLst>
            </p:cNvPr>
            <p:cNvSpPr>
              <a:spLocks/>
            </p:cNvSpPr>
            <p:nvPr userDrawn="1"/>
          </p:nvSpPr>
          <p:spPr bwMode="auto">
            <a:xfrm>
              <a:off x="7151716" y="7091388"/>
              <a:ext cx="106363" cy="120650"/>
            </a:xfrm>
            <a:custGeom>
              <a:avLst/>
              <a:gdLst>
                <a:gd name="T0" fmla="*/ 0 w 32"/>
                <a:gd name="T1" fmla="*/ 1 h 36"/>
                <a:gd name="T2" fmla="*/ 7 w 32"/>
                <a:gd name="T3" fmla="*/ 1 h 36"/>
                <a:gd name="T4" fmla="*/ 7 w 32"/>
                <a:gd name="T5" fmla="*/ 7 h 36"/>
                <a:gd name="T6" fmla="*/ 19 w 32"/>
                <a:gd name="T7" fmla="*/ 0 h 36"/>
                <a:gd name="T8" fmla="*/ 29 w 32"/>
                <a:gd name="T9" fmla="*/ 5 h 36"/>
                <a:gd name="T10" fmla="*/ 32 w 32"/>
                <a:gd name="T11" fmla="*/ 15 h 36"/>
                <a:gd name="T12" fmla="*/ 32 w 32"/>
                <a:gd name="T13" fmla="*/ 36 h 36"/>
                <a:gd name="T14" fmla="*/ 25 w 32"/>
                <a:gd name="T15" fmla="*/ 36 h 36"/>
                <a:gd name="T16" fmla="*/ 25 w 32"/>
                <a:gd name="T17" fmla="*/ 18 h 36"/>
                <a:gd name="T18" fmla="*/ 17 w 32"/>
                <a:gd name="T19" fmla="*/ 6 h 36"/>
                <a:gd name="T20" fmla="*/ 7 w 32"/>
                <a:gd name="T21" fmla="*/ 18 h 36"/>
                <a:gd name="T22" fmla="*/ 7 w 32"/>
                <a:gd name="T23" fmla="*/ 36 h 36"/>
                <a:gd name="T24" fmla="*/ 0 w 32"/>
                <a:gd name="T25" fmla="*/ 36 h 36"/>
                <a:gd name="T26" fmla="*/ 0 w 32"/>
                <a:gd name="T2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6">
                  <a:moveTo>
                    <a:pt x="0" y="1"/>
                  </a:moveTo>
                  <a:cubicBezTo>
                    <a:pt x="7" y="1"/>
                    <a:pt x="7" y="1"/>
                    <a:pt x="7" y="1"/>
                  </a:cubicBezTo>
                  <a:cubicBezTo>
                    <a:pt x="7" y="7"/>
                    <a:pt x="7" y="7"/>
                    <a:pt x="7" y="7"/>
                  </a:cubicBezTo>
                  <a:cubicBezTo>
                    <a:pt x="9" y="3"/>
                    <a:pt x="13" y="0"/>
                    <a:pt x="19" y="0"/>
                  </a:cubicBezTo>
                  <a:cubicBezTo>
                    <a:pt x="24" y="0"/>
                    <a:pt x="27" y="2"/>
                    <a:pt x="29" y="5"/>
                  </a:cubicBezTo>
                  <a:cubicBezTo>
                    <a:pt x="31" y="7"/>
                    <a:pt x="32" y="11"/>
                    <a:pt x="32" y="15"/>
                  </a:cubicBezTo>
                  <a:cubicBezTo>
                    <a:pt x="32" y="36"/>
                    <a:pt x="32" y="36"/>
                    <a:pt x="32" y="36"/>
                  </a:cubicBezTo>
                  <a:cubicBezTo>
                    <a:pt x="25" y="36"/>
                    <a:pt x="25" y="36"/>
                    <a:pt x="25" y="36"/>
                  </a:cubicBezTo>
                  <a:cubicBezTo>
                    <a:pt x="25" y="18"/>
                    <a:pt x="25" y="18"/>
                    <a:pt x="25" y="18"/>
                  </a:cubicBezTo>
                  <a:cubicBezTo>
                    <a:pt x="25" y="11"/>
                    <a:pt x="23" y="6"/>
                    <a:pt x="17" y="6"/>
                  </a:cubicBezTo>
                  <a:cubicBezTo>
                    <a:pt x="10" y="6"/>
                    <a:pt x="7" y="12"/>
                    <a:pt x="7" y="18"/>
                  </a:cubicBezTo>
                  <a:cubicBezTo>
                    <a:pt x="7" y="36"/>
                    <a:pt x="7" y="36"/>
                    <a:pt x="7" y="36"/>
                  </a:cubicBezTo>
                  <a:cubicBezTo>
                    <a:pt x="0" y="36"/>
                    <a:pt x="0" y="36"/>
                    <a:pt x="0" y="36"/>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86">
              <a:extLst>
                <a:ext uri="{FF2B5EF4-FFF2-40B4-BE49-F238E27FC236}">
                  <a16:creationId xmlns:a16="http://schemas.microsoft.com/office/drawing/2014/main" id="{25DFDDDA-47A2-4F3B-9CE1-260B0F1A1F2B}"/>
                </a:ext>
              </a:extLst>
            </p:cNvPr>
            <p:cNvSpPr>
              <a:spLocks/>
            </p:cNvSpPr>
            <p:nvPr userDrawn="1"/>
          </p:nvSpPr>
          <p:spPr bwMode="auto">
            <a:xfrm>
              <a:off x="7280304" y="7032650"/>
              <a:ext cx="79375" cy="179388"/>
            </a:xfrm>
            <a:custGeom>
              <a:avLst/>
              <a:gdLst>
                <a:gd name="T0" fmla="*/ 24 w 24"/>
                <a:gd name="T1" fmla="*/ 6 h 54"/>
                <a:gd name="T2" fmla="*/ 20 w 24"/>
                <a:gd name="T3" fmla="*/ 6 h 54"/>
                <a:gd name="T4" fmla="*/ 14 w 24"/>
                <a:gd name="T5" fmla="*/ 12 h 54"/>
                <a:gd name="T6" fmla="*/ 14 w 24"/>
                <a:gd name="T7" fmla="*/ 19 h 54"/>
                <a:gd name="T8" fmla="*/ 24 w 24"/>
                <a:gd name="T9" fmla="*/ 19 h 54"/>
                <a:gd name="T10" fmla="*/ 24 w 24"/>
                <a:gd name="T11" fmla="*/ 25 h 54"/>
                <a:gd name="T12" fmla="*/ 14 w 24"/>
                <a:gd name="T13" fmla="*/ 25 h 54"/>
                <a:gd name="T14" fmla="*/ 14 w 24"/>
                <a:gd name="T15" fmla="*/ 54 h 54"/>
                <a:gd name="T16" fmla="*/ 8 w 24"/>
                <a:gd name="T17" fmla="*/ 54 h 54"/>
                <a:gd name="T18" fmla="*/ 8 w 24"/>
                <a:gd name="T19" fmla="*/ 25 h 54"/>
                <a:gd name="T20" fmla="*/ 0 w 24"/>
                <a:gd name="T21" fmla="*/ 25 h 54"/>
                <a:gd name="T22" fmla="*/ 0 w 24"/>
                <a:gd name="T23" fmla="*/ 19 h 54"/>
                <a:gd name="T24" fmla="*/ 8 w 24"/>
                <a:gd name="T25" fmla="*/ 19 h 54"/>
                <a:gd name="T26" fmla="*/ 8 w 24"/>
                <a:gd name="T27" fmla="*/ 13 h 54"/>
                <a:gd name="T28" fmla="*/ 19 w 24"/>
                <a:gd name="T29" fmla="*/ 0 h 54"/>
                <a:gd name="T30" fmla="*/ 24 w 24"/>
                <a:gd name="T31" fmla="*/ 1 h 54"/>
                <a:gd name="T32" fmla="*/ 24 w 24"/>
                <a:gd name="T33"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4">
                  <a:moveTo>
                    <a:pt x="24" y="6"/>
                  </a:moveTo>
                  <a:cubicBezTo>
                    <a:pt x="23" y="6"/>
                    <a:pt x="22" y="6"/>
                    <a:pt x="20" y="6"/>
                  </a:cubicBezTo>
                  <a:cubicBezTo>
                    <a:pt x="18" y="6"/>
                    <a:pt x="14" y="6"/>
                    <a:pt x="14" y="12"/>
                  </a:cubicBezTo>
                  <a:cubicBezTo>
                    <a:pt x="14" y="19"/>
                    <a:pt x="14" y="19"/>
                    <a:pt x="14" y="19"/>
                  </a:cubicBezTo>
                  <a:cubicBezTo>
                    <a:pt x="24" y="19"/>
                    <a:pt x="24" y="19"/>
                    <a:pt x="24" y="19"/>
                  </a:cubicBezTo>
                  <a:cubicBezTo>
                    <a:pt x="24" y="25"/>
                    <a:pt x="24" y="25"/>
                    <a:pt x="24" y="25"/>
                  </a:cubicBezTo>
                  <a:cubicBezTo>
                    <a:pt x="14" y="25"/>
                    <a:pt x="14" y="25"/>
                    <a:pt x="14" y="25"/>
                  </a:cubicBezTo>
                  <a:cubicBezTo>
                    <a:pt x="14" y="54"/>
                    <a:pt x="14" y="54"/>
                    <a:pt x="14" y="54"/>
                  </a:cubicBezTo>
                  <a:cubicBezTo>
                    <a:pt x="8" y="54"/>
                    <a:pt x="8" y="54"/>
                    <a:pt x="8" y="54"/>
                  </a:cubicBezTo>
                  <a:cubicBezTo>
                    <a:pt x="8" y="25"/>
                    <a:pt x="8" y="25"/>
                    <a:pt x="8" y="25"/>
                  </a:cubicBezTo>
                  <a:cubicBezTo>
                    <a:pt x="0" y="25"/>
                    <a:pt x="0" y="25"/>
                    <a:pt x="0" y="25"/>
                  </a:cubicBezTo>
                  <a:cubicBezTo>
                    <a:pt x="0" y="19"/>
                    <a:pt x="0" y="19"/>
                    <a:pt x="0" y="19"/>
                  </a:cubicBezTo>
                  <a:cubicBezTo>
                    <a:pt x="8" y="19"/>
                    <a:pt x="8" y="19"/>
                    <a:pt x="8" y="19"/>
                  </a:cubicBezTo>
                  <a:cubicBezTo>
                    <a:pt x="8" y="13"/>
                    <a:pt x="8" y="13"/>
                    <a:pt x="8" y="13"/>
                  </a:cubicBezTo>
                  <a:cubicBezTo>
                    <a:pt x="8" y="0"/>
                    <a:pt x="15" y="0"/>
                    <a:pt x="19" y="0"/>
                  </a:cubicBezTo>
                  <a:cubicBezTo>
                    <a:pt x="22" y="0"/>
                    <a:pt x="23" y="0"/>
                    <a:pt x="24" y="1"/>
                  </a:cubicBezTo>
                  <a:lnTo>
                    <a:pt x="24"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7">
              <a:extLst>
                <a:ext uri="{FF2B5EF4-FFF2-40B4-BE49-F238E27FC236}">
                  <a16:creationId xmlns:a16="http://schemas.microsoft.com/office/drawing/2014/main" id="{6CEFD715-1714-4019-A44D-91E863A1EC23}"/>
                </a:ext>
              </a:extLst>
            </p:cNvPr>
            <p:cNvSpPr>
              <a:spLocks noEditPoints="1"/>
            </p:cNvSpPr>
            <p:nvPr userDrawn="1"/>
          </p:nvSpPr>
          <p:spPr bwMode="auto">
            <a:xfrm>
              <a:off x="7369205" y="7091388"/>
              <a:ext cx="122238" cy="123825"/>
            </a:xfrm>
            <a:custGeom>
              <a:avLst/>
              <a:gdLst>
                <a:gd name="T0" fmla="*/ 0 w 37"/>
                <a:gd name="T1" fmla="*/ 19 h 37"/>
                <a:gd name="T2" fmla="*/ 19 w 37"/>
                <a:gd name="T3" fmla="*/ 0 h 37"/>
                <a:gd name="T4" fmla="*/ 37 w 37"/>
                <a:gd name="T5" fmla="*/ 19 h 37"/>
                <a:gd name="T6" fmla="*/ 19 w 37"/>
                <a:gd name="T7" fmla="*/ 37 h 37"/>
                <a:gd name="T8" fmla="*/ 0 w 37"/>
                <a:gd name="T9" fmla="*/ 19 h 37"/>
                <a:gd name="T10" fmla="*/ 30 w 37"/>
                <a:gd name="T11" fmla="*/ 19 h 37"/>
                <a:gd name="T12" fmla="*/ 19 w 37"/>
                <a:gd name="T13" fmla="*/ 6 h 37"/>
                <a:gd name="T14" fmla="*/ 7 w 37"/>
                <a:gd name="T15" fmla="*/ 19 h 37"/>
                <a:gd name="T16" fmla="*/ 19 w 37"/>
                <a:gd name="T17" fmla="*/ 31 h 37"/>
                <a:gd name="T18" fmla="*/ 30 w 37"/>
                <a:gd name="T19"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0" y="19"/>
                  </a:moveTo>
                  <a:cubicBezTo>
                    <a:pt x="0" y="9"/>
                    <a:pt x="8" y="0"/>
                    <a:pt x="19" y="0"/>
                  </a:cubicBezTo>
                  <a:cubicBezTo>
                    <a:pt x="30" y="0"/>
                    <a:pt x="37" y="9"/>
                    <a:pt x="37" y="19"/>
                  </a:cubicBezTo>
                  <a:cubicBezTo>
                    <a:pt x="37" y="28"/>
                    <a:pt x="30" y="37"/>
                    <a:pt x="19" y="37"/>
                  </a:cubicBezTo>
                  <a:cubicBezTo>
                    <a:pt x="8" y="37"/>
                    <a:pt x="0" y="28"/>
                    <a:pt x="0" y="19"/>
                  </a:cubicBezTo>
                  <a:close/>
                  <a:moveTo>
                    <a:pt x="30" y="19"/>
                  </a:moveTo>
                  <a:cubicBezTo>
                    <a:pt x="30" y="12"/>
                    <a:pt x="26" y="6"/>
                    <a:pt x="19" y="6"/>
                  </a:cubicBezTo>
                  <a:cubicBezTo>
                    <a:pt x="12" y="6"/>
                    <a:pt x="7" y="12"/>
                    <a:pt x="7" y="19"/>
                  </a:cubicBezTo>
                  <a:cubicBezTo>
                    <a:pt x="7" y="25"/>
                    <a:pt x="12" y="31"/>
                    <a:pt x="19" y="31"/>
                  </a:cubicBezTo>
                  <a:cubicBezTo>
                    <a:pt x="26" y="31"/>
                    <a:pt x="30" y="25"/>
                    <a:pt x="30"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8">
              <a:extLst>
                <a:ext uri="{FF2B5EF4-FFF2-40B4-BE49-F238E27FC236}">
                  <a16:creationId xmlns:a16="http://schemas.microsoft.com/office/drawing/2014/main" id="{73660DCD-281B-4D7E-8E0E-2F6325E99D52}"/>
                </a:ext>
              </a:extLst>
            </p:cNvPr>
            <p:cNvSpPr>
              <a:spLocks/>
            </p:cNvSpPr>
            <p:nvPr userDrawn="1"/>
          </p:nvSpPr>
          <p:spPr bwMode="auto">
            <a:xfrm>
              <a:off x="7521605" y="7096151"/>
              <a:ext cx="73025" cy="115888"/>
            </a:xfrm>
            <a:custGeom>
              <a:avLst/>
              <a:gdLst>
                <a:gd name="T0" fmla="*/ 22 w 22"/>
                <a:gd name="T1" fmla="*/ 6 h 35"/>
                <a:gd name="T2" fmla="*/ 19 w 22"/>
                <a:gd name="T3" fmla="*/ 6 h 35"/>
                <a:gd name="T4" fmla="*/ 7 w 22"/>
                <a:gd name="T5" fmla="*/ 20 h 35"/>
                <a:gd name="T6" fmla="*/ 7 w 22"/>
                <a:gd name="T7" fmla="*/ 35 h 35"/>
                <a:gd name="T8" fmla="*/ 0 w 22"/>
                <a:gd name="T9" fmla="*/ 35 h 35"/>
                <a:gd name="T10" fmla="*/ 0 w 22"/>
                <a:gd name="T11" fmla="*/ 0 h 35"/>
                <a:gd name="T12" fmla="*/ 7 w 22"/>
                <a:gd name="T13" fmla="*/ 0 h 35"/>
                <a:gd name="T14" fmla="*/ 7 w 22"/>
                <a:gd name="T15" fmla="*/ 7 h 35"/>
                <a:gd name="T16" fmla="*/ 19 w 22"/>
                <a:gd name="T17" fmla="*/ 0 h 35"/>
                <a:gd name="T18" fmla="*/ 22 w 22"/>
                <a:gd name="T19" fmla="*/ 0 h 35"/>
                <a:gd name="T20" fmla="*/ 22 w 22"/>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35">
                  <a:moveTo>
                    <a:pt x="22" y="6"/>
                  </a:moveTo>
                  <a:cubicBezTo>
                    <a:pt x="20" y="6"/>
                    <a:pt x="20" y="6"/>
                    <a:pt x="19" y="6"/>
                  </a:cubicBezTo>
                  <a:cubicBezTo>
                    <a:pt x="11" y="6"/>
                    <a:pt x="7" y="11"/>
                    <a:pt x="7" y="20"/>
                  </a:cubicBezTo>
                  <a:cubicBezTo>
                    <a:pt x="7" y="35"/>
                    <a:pt x="7" y="35"/>
                    <a:pt x="7" y="35"/>
                  </a:cubicBezTo>
                  <a:cubicBezTo>
                    <a:pt x="0" y="35"/>
                    <a:pt x="0" y="35"/>
                    <a:pt x="0" y="35"/>
                  </a:cubicBezTo>
                  <a:cubicBezTo>
                    <a:pt x="0" y="0"/>
                    <a:pt x="0" y="0"/>
                    <a:pt x="0" y="0"/>
                  </a:cubicBezTo>
                  <a:cubicBezTo>
                    <a:pt x="7" y="0"/>
                    <a:pt x="7" y="0"/>
                    <a:pt x="7" y="0"/>
                  </a:cubicBezTo>
                  <a:cubicBezTo>
                    <a:pt x="7" y="7"/>
                    <a:pt x="7" y="7"/>
                    <a:pt x="7" y="7"/>
                  </a:cubicBezTo>
                  <a:cubicBezTo>
                    <a:pt x="9" y="3"/>
                    <a:pt x="14" y="0"/>
                    <a:pt x="19" y="0"/>
                  </a:cubicBezTo>
                  <a:cubicBezTo>
                    <a:pt x="20" y="0"/>
                    <a:pt x="21" y="0"/>
                    <a:pt x="22" y="0"/>
                  </a:cubicBezTo>
                  <a:lnTo>
                    <a:pt x="2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89">
              <a:extLst>
                <a:ext uri="{FF2B5EF4-FFF2-40B4-BE49-F238E27FC236}">
                  <a16:creationId xmlns:a16="http://schemas.microsoft.com/office/drawing/2014/main" id="{5F10B2E3-FE32-4220-B136-51E8F4A9C351}"/>
                </a:ext>
              </a:extLst>
            </p:cNvPr>
            <p:cNvSpPr>
              <a:spLocks/>
            </p:cNvSpPr>
            <p:nvPr userDrawn="1"/>
          </p:nvSpPr>
          <p:spPr bwMode="auto">
            <a:xfrm>
              <a:off x="7613681" y="7091388"/>
              <a:ext cx="171451" cy="120650"/>
            </a:xfrm>
            <a:custGeom>
              <a:avLst/>
              <a:gdLst>
                <a:gd name="T0" fmla="*/ 46 w 52"/>
                <a:gd name="T1" fmla="*/ 36 h 36"/>
                <a:gd name="T2" fmla="*/ 46 w 52"/>
                <a:gd name="T3" fmla="*/ 16 h 36"/>
                <a:gd name="T4" fmla="*/ 38 w 52"/>
                <a:gd name="T5" fmla="*/ 6 h 36"/>
                <a:gd name="T6" fmla="*/ 30 w 52"/>
                <a:gd name="T7" fmla="*/ 18 h 36"/>
                <a:gd name="T8" fmla="*/ 30 w 52"/>
                <a:gd name="T9" fmla="*/ 36 h 36"/>
                <a:gd name="T10" fmla="*/ 23 w 52"/>
                <a:gd name="T11" fmla="*/ 36 h 36"/>
                <a:gd name="T12" fmla="*/ 23 w 52"/>
                <a:gd name="T13" fmla="*/ 16 h 36"/>
                <a:gd name="T14" fmla="*/ 16 w 52"/>
                <a:gd name="T15" fmla="*/ 6 h 36"/>
                <a:gd name="T16" fmla="*/ 7 w 52"/>
                <a:gd name="T17" fmla="*/ 18 h 36"/>
                <a:gd name="T18" fmla="*/ 7 w 52"/>
                <a:gd name="T19" fmla="*/ 36 h 36"/>
                <a:gd name="T20" fmla="*/ 0 w 52"/>
                <a:gd name="T21" fmla="*/ 36 h 36"/>
                <a:gd name="T22" fmla="*/ 0 w 52"/>
                <a:gd name="T23" fmla="*/ 1 h 36"/>
                <a:gd name="T24" fmla="*/ 7 w 52"/>
                <a:gd name="T25" fmla="*/ 1 h 36"/>
                <a:gd name="T26" fmla="*/ 7 w 52"/>
                <a:gd name="T27" fmla="*/ 7 h 36"/>
                <a:gd name="T28" fmla="*/ 17 w 52"/>
                <a:gd name="T29" fmla="*/ 0 h 36"/>
                <a:gd name="T30" fmla="*/ 29 w 52"/>
                <a:gd name="T31" fmla="*/ 8 h 36"/>
                <a:gd name="T32" fmla="*/ 40 w 52"/>
                <a:gd name="T33" fmla="*/ 0 h 36"/>
                <a:gd name="T34" fmla="*/ 52 w 52"/>
                <a:gd name="T35" fmla="*/ 14 h 36"/>
                <a:gd name="T36" fmla="*/ 52 w 52"/>
                <a:gd name="T37" fmla="*/ 36 h 36"/>
                <a:gd name="T38" fmla="*/ 46 w 52"/>
                <a:gd name="T3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36">
                  <a:moveTo>
                    <a:pt x="46" y="36"/>
                  </a:moveTo>
                  <a:cubicBezTo>
                    <a:pt x="46" y="16"/>
                    <a:pt x="46" y="16"/>
                    <a:pt x="46" y="16"/>
                  </a:cubicBezTo>
                  <a:cubicBezTo>
                    <a:pt x="46" y="10"/>
                    <a:pt x="43" y="6"/>
                    <a:pt x="38" y="6"/>
                  </a:cubicBezTo>
                  <a:cubicBezTo>
                    <a:pt x="33" y="6"/>
                    <a:pt x="30" y="10"/>
                    <a:pt x="30" y="18"/>
                  </a:cubicBezTo>
                  <a:cubicBezTo>
                    <a:pt x="30" y="36"/>
                    <a:pt x="30" y="36"/>
                    <a:pt x="30" y="36"/>
                  </a:cubicBezTo>
                  <a:cubicBezTo>
                    <a:pt x="23" y="36"/>
                    <a:pt x="23" y="36"/>
                    <a:pt x="23" y="36"/>
                  </a:cubicBezTo>
                  <a:cubicBezTo>
                    <a:pt x="23" y="16"/>
                    <a:pt x="23" y="16"/>
                    <a:pt x="23" y="16"/>
                  </a:cubicBezTo>
                  <a:cubicBezTo>
                    <a:pt x="23" y="9"/>
                    <a:pt x="20" y="6"/>
                    <a:pt x="16" y="6"/>
                  </a:cubicBezTo>
                  <a:cubicBezTo>
                    <a:pt x="11" y="6"/>
                    <a:pt x="7" y="10"/>
                    <a:pt x="7" y="18"/>
                  </a:cubicBezTo>
                  <a:cubicBezTo>
                    <a:pt x="7" y="36"/>
                    <a:pt x="7" y="36"/>
                    <a:pt x="7" y="36"/>
                  </a:cubicBezTo>
                  <a:cubicBezTo>
                    <a:pt x="0" y="36"/>
                    <a:pt x="0" y="36"/>
                    <a:pt x="0" y="36"/>
                  </a:cubicBezTo>
                  <a:cubicBezTo>
                    <a:pt x="0" y="1"/>
                    <a:pt x="0" y="1"/>
                    <a:pt x="0" y="1"/>
                  </a:cubicBezTo>
                  <a:cubicBezTo>
                    <a:pt x="7" y="1"/>
                    <a:pt x="7" y="1"/>
                    <a:pt x="7" y="1"/>
                  </a:cubicBezTo>
                  <a:cubicBezTo>
                    <a:pt x="7" y="7"/>
                    <a:pt x="7" y="7"/>
                    <a:pt x="7" y="7"/>
                  </a:cubicBezTo>
                  <a:cubicBezTo>
                    <a:pt x="8" y="4"/>
                    <a:pt x="12" y="0"/>
                    <a:pt x="17" y="0"/>
                  </a:cubicBezTo>
                  <a:cubicBezTo>
                    <a:pt x="24" y="0"/>
                    <a:pt x="27" y="3"/>
                    <a:pt x="29" y="8"/>
                  </a:cubicBezTo>
                  <a:cubicBezTo>
                    <a:pt x="30" y="4"/>
                    <a:pt x="34" y="0"/>
                    <a:pt x="40" y="0"/>
                  </a:cubicBezTo>
                  <a:cubicBezTo>
                    <a:pt x="49" y="0"/>
                    <a:pt x="52" y="6"/>
                    <a:pt x="52" y="14"/>
                  </a:cubicBezTo>
                  <a:cubicBezTo>
                    <a:pt x="52" y="36"/>
                    <a:pt x="52" y="36"/>
                    <a:pt x="52" y="36"/>
                  </a:cubicBezTo>
                  <a:lnTo>
                    <a:pt x="46"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90">
              <a:extLst>
                <a:ext uri="{FF2B5EF4-FFF2-40B4-BE49-F238E27FC236}">
                  <a16:creationId xmlns:a16="http://schemas.microsoft.com/office/drawing/2014/main" id="{5DB113F7-7FE2-4CB4-9542-29BF374FBADC}"/>
                </a:ext>
              </a:extLst>
            </p:cNvPr>
            <p:cNvSpPr>
              <a:spLocks noEditPoints="1"/>
            </p:cNvSpPr>
            <p:nvPr userDrawn="1"/>
          </p:nvSpPr>
          <p:spPr bwMode="auto">
            <a:xfrm>
              <a:off x="7815294" y="7091388"/>
              <a:ext cx="109538" cy="123825"/>
            </a:xfrm>
            <a:custGeom>
              <a:avLst/>
              <a:gdLst>
                <a:gd name="T0" fmla="*/ 7 w 33"/>
                <a:gd name="T1" fmla="*/ 20 h 37"/>
                <a:gd name="T2" fmla="*/ 17 w 33"/>
                <a:gd name="T3" fmla="*/ 31 h 37"/>
                <a:gd name="T4" fmla="*/ 26 w 33"/>
                <a:gd name="T5" fmla="*/ 26 h 37"/>
                <a:gd name="T6" fmla="*/ 33 w 33"/>
                <a:gd name="T7" fmla="*/ 26 h 37"/>
                <a:gd name="T8" fmla="*/ 17 w 33"/>
                <a:gd name="T9" fmla="*/ 37 h 37"/>
                <a:gd name="T10" fmla="*/ 0 w 33"/>
                <a:gd name="T11" fmla="*/ 19 h 37"/>
                <a:gd name="T12" fmla="*/ 17 w 33"/>
                <a:gd name="T13" fmla="*/ 0 h 37"/>
                <a:gd name="T14" fmla="*/ 33 w 33"/>
                <a:gd name="T15" fmla="*/ 16 h 37"/>
                <a:gd name="T16" fmla="*/ 33 w 33"/>
                <a:gd name="T17" fmla="*/ 20 h 37"/>
                <a:gd name="T18" fmla="*/ 7 w 33"/>
                <a:gd name="T19" fmla="*/ 20 h 37"/>
                <a:gd name="T20" fmla="*/ 7 w 33"/>
                <a:gd name="T21" fmla="*/ 15 h 37"/>
                <a:gd name="T22" fmla="*/ 27 w 33"/>
                <a:gd name="T23" fmla="*/ 15 h 37"/>
                <a:gd name="T24" fmla="*/ 17 w 33"/>
                <a:gd name="T25" fmla="*/ 5 h 37"/>
                <a:gd name="T26" fmla="*/ 7 w 33"/>
                <a:gd name="T2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7">
                  <a:moveTo>
                    <a:pt x="7" y="20"/>
                  </a:moveTo>
                  <a:cubicBezTo>
                    <a:pt x="7" y="26"/>
                    <a:pt x="10" y="31"/>
                    <a:pt x="17" y="31"/>
                  </a:cubicBezTo>
                  <a:cubicBezTo>
                    <a:pt x="23" y="31"/>
                    <a:pt x="25" y="29"/>
                    <a:pt x="26" y="26"/>
                  </a:cubicBezTo>
                  <a:cubicBezTo>
                    <a:pt x="33" y="26"/>
                    <a:pt x="33" y="26"/>
                    <a:pt x="33" y="26"/>
                  </a:cubicBezTo>
                  <a:cubicBezTo>
                    <a:pt x="32" y="32"/>
                    <a:pt x="26" y="37"/>
                    <a:pt x="17" y="37"/>
                  </a:cubicBezTo>
                  <a:cubicBezTo>
                    <a:pt x="6" y="37"/>
                    <a:pt x="0" y="29"/>
                    <a:pt x="0" y="19"/>
                  </a:cubicBezTo>
                  <a:cubicBezTo>
                    <a:pt x="0" y="8"/>
                    <a:pt x="6" y="0"/>
                    <a:pt x="17" y="0"/>
                  </a:cubicBezTo>
                  <a:cubicBezTo>
                    <a:pt x="26" y="0"/>
                    <a:pt x="33" y="7"/>
                    <a:pt x="33" y="16"/>
                  </a:cubicBezTo>
                  <a:cubicBezTo>
                    <a:pt x="33" y="17"/>
                    <a:pt x="33" y="18"/>
                    <a:pt x="33" y="20"/>
                  </a:cubicBezTo>
                  <a:lnTo>
                    <a:pt x="7" y="20"/>
                  </a:lnTo>
                  <a:close/>
                  <a:moveTo>
                    <a:pt x="7" y="15"/>
                  </a:moveTo>
                  <a:cubicBezTo>
                    <a:pt x="27" y="15"/>
                    <a:pt x="27" y="15"/>
                    <a:pt x="27" y="15"/>
                  </a:cubicBezTo>
                  <a:cubicBezTo>
                    <a:pt x="27" y="9"/>
                    <a:pt x="23" y="5"/>
                    <a:pt x="17" y="5"/>
                  </a:cubicBezTo>
                  <a:cubicBezTo>
                    <a:pt x="11" y="5"/>
                    <a:pt x="7" y="9"/>
                    <a:pt x="7"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1">
              <a:extLst>
                <a:ext uri="{FF2B5EF4-FFF2-40B4-BE49-F238E27FC236}">
                  <a16:creationId xmlns:a16="http://schemas.microsoft.com/office/drawing/2014/main" id="{56B72E32-F526-495E-AC8B-7468C64B1B71}"/>
                </a:ext>
              </a:extLst>
            </p:cNvPr>
            <p:cNvSpPr>
              <a:spLocks noEditPoints="1"/>
            </p:cNvSpPr>
            <p:nvPr userDrawn="1"/>
          </p:nvSpPr>
          <p:spPr bwMode="auto">
            <a:xfrm>
              <a:off x="7947057" y="7032650"/>
              <a:ext cx="122238" cy="182563"/>
            </a:xfrm>
            <a:custGeom>
              <a:avLst/>
              <a:gdLst>
                <a:gd name="T0" fmla="*/ 30 w 37"/>
                <a:gd name="T1" fmla="*/ 48 h 55"/>
                <a:gd name="T2" fmla="*/ 18 w 37"/>
                <a:gd name="T3" fmla="*/ 55 h 55"/>
                <a:gd name="T4" fmla="*/ 0 w 37"/>
                <a:gd name="T5" fmla="*/ 37 h 55"/>
                <a:gd name="T6" fmla="*/ 18 w 37"/>
                <a:gd name="T7" fmla="*/ 18 h 55"/>
                <a:gd name="T8" fmla="*/ 30 w 37"/>
                <a:gd name="T9" fmla="*/ 25 h 55"/>
                <a:gd name="T10" fmla="*/ 30 w 37"/>
                <a:gd name="T11" fmla="*/ 0 h 55"/>
                <a:gd name="T12" fmla="*/ 37 w 37"/>
                <a:gd name="T13" fmla="*/ 0 h 55"/>
                <a:gd name="T14" fmla="*/ 37 w 37"/>
                <a:gd name="T15" fmla="*/ 54 h 55"/>
                <a:gd name="T16" fmla="*/ 30 w 37"/>
                <a:gd name="T17" fmla="*/ 54 h 55"/>
                <a:gd name="T18" fmla="*/ 30 w 37"/>
                <a:gd name="T19" fmla="*/ 48 h 55"/>
                <a:gd name="T20" fmla="*/ 30 w 37"/>
                <a:gd name="T21" fmla="*/ 37 h 55"/>
                <a:gd name="T22" fmla="*/ 19 w 37"/>
                <a:gd name="T23" fmla="*/ 24 h 55"/>
                <a:gd name="T24" fmla="*/ 7 w 37"/>
                <a:gd name="T25" fmla="*/ 37 h 55"/>
                <a:gd name="T26" fmla="*/ 19 w 37"/>
                <a:gd name="T27" fmla="*/ 49 h 55"/>
                <a:gd name="T28" fmla="*/ 30 w 37"/>
                <a:gd name="T29"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55">
                  <a:moveTo>
                    <a:pt x="30" y="48"/>
                  </a:moveTo>
                  <a:cubicBezTo>
                    <a:pt x="28" y="52"/>
                    <a:pt x="23" y="55"/>
                    <a:pt x="18" y="55"/>
                  </a:cubicBezTo>
                  <a:cubicBezTo>
                    <a:pt x="7" y="55"/>
                    <a:pt x="0" y="46"/>
                    <a:pt x="0" y="37"/>
                  </a:cubicBezTo>
                  <a:cubicBezTo>
                    <a:pt x="0" y="27"/>
                    <a:pt x="7" y="18"/>
                    <a:pt x="18" y="18"/>
                  </a:cubicBezTo>
                  <a:cubicBezTo>
                    <a:pt x="23" y="18"/>
                    <a:pt x="28" y="21"/>
                    <a:pt x="30" y="25"/>
                  </a:cubicBezTo>
                  <a:cubicBezTo>
                    <a:pt x="30" y="0"/>
                    <a:pt x="30" y="0"/>
                    <a:pt x="30" y="0"/>
                  </a:cubicBezTo>
                  <a:cubicBezTo>
                    <a:pt x="37" y="0"/>
                    <a:pt x="37" y="0"/>
                    <a:pt x="37" y="0"/>
                  </a:cubicBezTo>
                  <a:cubicBezTo>
                    <a:pt x="37" y="54"/>
                    <a:pt x="37" y="54"/>
                    <a:pt x="37" y="54"/>
                  </a:cubicBezTo>
                  <a:cubicBezTo>
                    <a:pt x="30" y="54"/>
                    <a:pt x="30" y="54"/>
                    <a:pt x="30" y="54"/>
                  </a:cubicBezTo>
                  <a:lnTo>
                    <a:pt x="30" y="48"/>
                  </a:lnTo>
                  <a:close/>
                  <a:moveTo>
                    <a:pt x="30" y="37"/>
                  </a:moveTo>
                  <a:cubicBezTo>
                    <a:pt x="30" y="30"/>
                    <a:pt x="26" y="24"/>
                    <a:pt x="19" y="24"/>
                  </a:cubicBezTo>
                  <a:cubicBezTo>
                    <a:pt x="11" y="24"/>
                    <a:pt x="7" y="30"/>
                    <a:pt x="7" y="37"/>
                  </a:cubicBezTo>
                  <a:cubicBezTo>
                    <a:pt x="7" y="43"/>
                    <a:pt x="11" y="49"/>
                    <a:pt x="19" y="49"/>
                  </a:cubicBezTo>
                  <a:cubicBezTo>
                    <a:pt x="26" y="49"/>
                    <a:pt x="30" y="43"/>
                    <a:pt x="30"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2">
              <a:extLst>
                <a:ext uri="{FF2B5EF4-FFF2-40B4-BE49-F238E27FC236}">
                  <a16:creationId xmlns:a16="http://schemas.microsoft.com/office/drawing/2014/main" id="{7C4721C3-6EAF-401A-94C4-DDCFFABC55FD}"/>
                </a:ext>
              </a:extLst>
            </p:cNvPr>
            <p:cNvSpPr>
              <a:spLocks noEditPoints="1"/>
            </p:cNvSpPr>
            <p:nvPr userDrawn="1"/>
          </p:nvSpPr>
          <p:spPr bwMode="auto">
            <a:xfrm>
              <a:off x="8102633" y="7091388"/>
              <a:ext cx="36513" cy="123825"/>
            </a:xfrm>
            <a:custGeom>
              <a:avLst/>
              <a:gdLst>
                <a:gd name="T0" fmla="*/ 6 w 11"/>
                <a:gd name="T1" fmla="*/ 0 h 37"/>
                <a:gd name="T2" fmla="*/ 11 w 11"/>
                <a:gd name="T3" fmla="*/ 5 h 37"/>
                <a:gd name="T4" fmla="*/ 6 w 11"/>
                <a:gd name="T5" fmla="*/ 11 h 37"/>
                <a:gd name="T6" fmla="*/ 0 w 11"/>
                <a:gd name="T7" fmla="*/ 5 h 37"/>
                <a:gd name="T8" fmla="*/ 6 w 11"/>
                <a:gd name="T9" fmla="*/ 0 h 37"/>
                <a:gd name="T10" fmla="*/ 6 w 11"/>
                <a:gd name="T11" fmla="*/ 26 h 37"/>
                <a:gd name="T12" fmla="*/ 11 w 11"/>
                <a:gd name="T13" fmla="*/ 31 h 37"/>
                <a:gd name="T14" fmla="*/ 6 w 11"/>
                <a:gd name="T15" fmla="*/ 37 h 37"/>
                <a:gd name="T16" fmla="*/ 0 w 11"/>
                <a:gd name="T17" fmla="*/ 31 h 37"/>
                <a:gd name="T18" fmla="*/ 6 w 11"/>
                <a:gd name="T1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37">
                  <a:moveTo>
                    <a:pt x="6" y="0"/>
                  </a:moveTo>
                  <a:cubicBezTo>
                    <a:pt x="9" y="0"/>
                    <a:pt x="11" y="2"/>
                    <a:pt x="11" y="5"/>
                  </a:cubicBezTo>
                  <a:cubicBezTo>
                    <a:pt x="11" y="8"/>
                    <a:pt x="9" y="11"/>
                    <a:pt x="6" y="11"/>
                  </a:cubicBezTo>
                  <a:cubicBezTo>
                    <a:pt x="3" y="11"/>
                    <a:pt x="0" y="8"/>
                    <a:pt x="0" y="5"/>
                  </a:cubicBezTo>
                  <a:cubicBezTo>
                    <a:pt x="0" y="2"/>
                    <a:pt x="3" y="0"/>
                    <a:pt x="6" y="0"/>
                  </a:cubicBezTo>
                  <a:close/>
                  <a:moveTo>
                    <a:pt x="6" y="26"/>
                  </a:moveTo>
                  <a:cubicBezTo>
                    <a:pt x="9" y="26"/>
                    <a:pt x="11" y="28"/>
                    <a:pt x="11" y="31"/>
                  </a:cubicBezTo>
                  <a:cubicBezTo>
                    <a:pt x="11" y="34"/>
                    <a:pt x="9" y="37"/>
                    <a:pt x="6" y="37"/>
                  </a:cubicBezTo>
                  <a:cubicBezTo>
                    <a:pt x="3" y="37"/>
                    <a:pt x="0" y="34"/>
                    <a:pt x="0" y="31"/>
                  </a:cubicBezTo>
                  <a:cubicBezTo>
                    <a:pt x="0" y="28"/>
                    <a:pt x="3" y="26"/>
                    <a:pt x="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55" name="Picture 154">
            <a:hlinkClick r:id="rId3"/>
            <a:extLst>
              <a:ext uri="{FF2B5EF4-FFF2-40B4-BE49-F238E27FC236}">
                <a16:creationId xmlns:a16="http://schemas.microsoft.com/office/drawing/2014/main" id="{2BF6E3FC-C7A6-4314-99B2-8C8CD23C8F0B}"/>
              </a:ext>
            </a:extLst>
          </p:cNvPr>
          <p:cNvPicPr>
            <a:picLocks noChangeAspect="1"/>
          </p:cNvPicPr>
          <p:nvPr userDrawn="1"/>
        </p:nvPicPr>
        <p:blipFill>
          <a:blip r:embed="rId4"/>
          <a:stretch>
            <a:fillRect/>
          </a:stretch>
        </p:blipFill>
        <p:spPr>
          <a:xfrm>
            <a:off x="5661124" y="7320404"/>
            <a:ext cx="3322608" cy="262151"/>
          </a:xfrm>
          <a:prstGeom prst="rect">
            <a:avLst/>
          </a:prstGeom>
        </p:spPr>
      </p:pic>
    </p:spTree>
    <p:extLst>
      <p:ext uri="{BB962C8B-B14F-4D97-AF65-F5344CB8AC3E}">
        <p14:creationId xmlns:p14="http://schemas.microsoft.com/office/powerpoint/2010/main" val="93259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_End Slide">
    <p:bg>
      <p:bgPr>
        <a:solidFill>
          <a:schemeClr val="bg1"/>
        </a:solidFill>
        <a:effectLst/>
      </p:bgPr>
    </p:bg>
    <p:spTree>
      <p:nvGrpSpPr>
        <p:cNvPr id="1" name=""/>
        <p:cNvGrpSpPr/>
        <p:nvPr/>
      </p:nvGrpSpPr>
      <p:grpSpPr>
        <a:xfrm>
          <a:off x="0" y="0"/>
          <a:ext cx="0" cy="0"/>
          <a:chOff x="0" y="0"/>
          <a:chExt cx="0" cy="0"/>
        </a:xfrm>
      </p:grpSpPr>
      <p:pic>
        <p:nvPicPr>
          <p:cNvPr id="172" name="Picture 171">
            <a:extLst>
              <a:ext uri="{FF2B5EF4-FFF2-40B4-BE49-F238E27FC236}">
                <a16:creationId xmlns:a16="http://schemas.microsoft.com/office/drawing/2014/main" id="{AB56CE48-DBF4-4AB1-8618-4018E0A6C32D}"/>
              </a:ext>
            </a:extLst>
          </p:cNvPr>
          <p:cNvPicPr>
            <a:picLocks noChangeAspect="1"/>
          </p:cNvPicPr>
          <p:nvPr userDrawn="1"/>
        </p:nvPicPr>
        <p:blipFill rotWithShape="1">
          <a:blip r:embed="rId2"/>
          <a:srcRect l="14633" t="8433" r="7759" b="60586"/>
          <a:stretch/>
        </p:blipFill>
        <p:spPr>
          <a:xfrm>
            <a:off x="1" y="0"/>
            <a:ext cx="14630400" cy="8262563"/>
          </a:xfrm>
          <a:prstGeom prst="rect">
            <a:avLst/>
          </a:prstGeom>
        </p:spPr>
      </p:pic>
      <p:pic>
        <p:nvPicPr>
          <p:cNvPr id="95" name="Picture 94">
            <a:extLst>
              <a:ext uri="{FF2B5EF4-FFF2-40B4-BE49-F238E27FC236}">
                <a16:creationId xmlns:a16="http://schemas.microsoft.com/office/drawing/2014/main" id="{E36E73A3-9A77-4BB4-B13B-DFD7BA61E766}"/>
              </a:ext>
            </a:extLst>
          </p:cNvPr>
          <p:cNvPicPr>
            <a:picLocks noChangeAspect="1"/>
          </p:cNvPicPr>
          <p:nvPr userDrawn="1"/>
        </p:nvPicPr>
        <p:blipFill>
          <a:blip r:embed="rId3"/>
          <a:stretch>
            <a:fillRect/>
          </a:stretch>
        </p:blipFill>
        <p:spPr>
          <a:xfrm>
            <a:off x="1" y="6277724"/>
            <a:ext cx="556137" cy="640080"/>
          </a:xfrm>
          <a:prstGeom prst="rect">
            <a:avLst/>
          </a:prstGeom>
        </p:spPr>
      </p:pic>
      <p:grpSp>
        <p:nvGrpSpPr>
          <p:cNvPr id="96" name="Group 95">
            <a:extLst>
              <a:ext uri="{FF2B5EF4-FFF2-40B4-BE49-F238E27FC236}">
                <a16:creationId xmlns:a16="http://schemas.microsoft.com/office/drawing/2014/main" id="{1555BA86-0E03-4EE5-A4D6-A876C3E60294}"/>
              </a:ext>
            </a:extLst>
          </p:cNvPr>
          <p:cNvGrpSpPr/>
          <p:nvPr userDrawn="1"/>
        </p:nvGrpSpPr>
        <p:grpSpPr>
          <a:xfrm>
            <a:off x="684084" y="2064655"/>
            <a:ext cx="5611812" cy="2554288"/>
            <a:chOff x="1474788" y="1828800"/>
            <a:chExt cx="5611812" cy="2554288"/>
          </a:xfrm>
        </p:grpSpPr>
        <p:sp>
          <p:nvSpPr>
            <p:cNvPr id="97" name="AutoShape 3">
              <a:extLst>
                <a:ext uri="{FF2B5EF4-FFF2-40B4-BE49-F238E27FC236}">
                  <a16:creationId xmlns:a16="http://schemas.microsoft.com/office/drawing/2014/main" id="{043AA4B8-E604-434B-96C1-79D27B46B390}"/>
                </a:ext>
              </a:extLst>
            </p:cNvPr>
            <p:cNvSpPr>
              <a:spLocks noChangeAspect="1" noChangeArrowheads="1" noTextEdit="1"/>
            </p:cNvSpPr>
            <p:nvPr userDrawn="1"/>
          </p:nvSpPr>
          <p:spPr bwMode="auto">
            <a:xfrm>
              <a:off x="1474788" y="1828800"/>
              <a:ext cx="5611812"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
              <a:extLst>
                <a:ext uri="{FF2B5EF4-FFF2-40B4-BE49-F238E27FC236}">
                  <a16:creationId xmlns:a16="http://schemas.microsoft.com/office/drawing/2014/main" id="{7202B66A-F187-4ECA-9642-76BBE330C639}"/>
                </a:ext>
              </a:extLst>
            </p:cNvPr>
            <p:cNvSpPr>
              <a:spLocks/>
            </p:cNvSpPr>
            <p:nvPr userDrawn="1"/>
          </p:nvSpPr>
          <p:spPr bwMode="auto">
            <a:xfrm>
              <a:off x="1477963" y="3187700"/>
              <a:ext cx="801687" cy="1174750"/>
            </a:xfrm>
            <a:custGeom>
              <a:avLst/>
              <a:gdLst>
                <a:gd name="T0" fmla="*/ 166 w 505"/>
                <a:gd name="T1" fmla="*/ 148 h 740"/>
                <a:gd name="T2" fmla="*/ 0 w 505"/>
                <a:gd name="T3" fmla="*/ 148 h 740"/>
                <a:gd name="T4" fmla="*/ 0 w 505"/>
                <a:gd name="T5" fmla="*/ 0 h 740"/>
                <a:gd name="T6" fmla="*/ 505 w 505"/>
                <a:gd name="T7" fmla="*/ 0 h 740"/>
                <a:gd name="T8" fmla="*/ 505 w 505"/>
                <a:gd name="T9" fmla="*/ 148 h 740"/>
                <a:gd name="T10" fmla="*/ 339 w 505"/>
                <a:gd name="T11" fmla="*/ 148 h 740"/>
                <a:gd name="T12" fmla="*/ 339 w 505"/>
                <a:gd name="T13" fmla="*/ 740 h 740"/>
                <a:gd name="T14" fmla="*/ 166 w 505"/>
                <a:gd name="T15" fmla="*/ 740 h 740"/>
                <a:gd name="T16" fmla="*/ 166 w 505"/>
                <a:gd name="T17" fmla="*/ 148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740">
                  <a:moveTo>
                    <a:pt x="166" y="148"/>
                  </a:moveTo>
                  <a:lnTo>
                    <a:pt x="0" y="148"/>
                  </a:lnTo>
                  <a:lnTo>
                    <a:pt x="0" y="0"/>
                  </a:lnTo>
                  <a:lnTo>
                    <a:pt x="505" y="0"/>
                  </a:lnTo>
                  <a:lnTo>
                    <a:pt x="505" y="148"/>
                  </a:lnTo>
                  <a:lnTo>
                    <a:pt x="339" y="148"/>
                  </a:lnTo>
                  <a:lnTo>
                    <a:pt x="339" y="740"/>
                  </a:lnTo>
                  <a:lnTo>
                    <a:pt x="166" y="740"/>
                  </a:lnTo>
                  <a:lnTo>
                    <a:pt x="166" y="148"/>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6">
              <a:extLst>
                <a:ext uri="{FF2B5EF4-FFF2-40B4-BE49-F238E27FC236}">
                  <a16:creationId xmlns:a16="http://schemas.microsoft.com/office/drawing/2014/main" id="{0BAE0002-E937-45FE-ACE1-E47624B53887}"/>
                </a:ext>
              </a:extLst>
            </p:cNvPr>
            <p:cNvSpPr>
              <a:spLocks noEditPoints="1"/>
            </p:cNvSpPr>
            <p:nvPr userDrawn="1"/>
          </p:nvSpPr>
          <p:spPr bwMode="auto">
            <a:xfrm>
              <a:off x="2417763" y="3187700"/>
              <a:ext cx="920750" cy="1174750"/>
            </a:xfrm>
            <a:custGeom>
              <a:avLst/>
              <a:gdLst>
                <a:gd name="T0" fmla="*/ 0 w 279"/>
                <a:gd name="T1" fmla="*/ 0 h 355"/>
                <a:gd name="T2" fmla="*/ 149 w 279"/>
                <a:gd name="T3" fmla="*/ 0 h 355"/>
                <a:gd name="T4" fmla="*/ 278 w 279"/>
                <a:gd name="T5" fmla="*/ 129 h 355"/>
                <a:gd name="T6" fmla="*/ 208 w 279"/>
                <a:gd name="T7" fmla="*/ 243 h 355"/>
                <a:gd name="T8" fmla="*/ 279 w 279"/>
                <a:gd name="T9" fmla="*/ 355 h 355"/>
                <a:gd name="T10" fmla="*/ 183 w 279"/>
                <a:gd name="T11" fmla="*/ 355 h 355"/>
                <a:gd name="T12" fmla="*/ 120 w 279"/>
                <a:gd name="T13" fmla="*/ 257 h 355"/>
                <a:gd name="T14" fmla="*/ 82 w 279"/>
                <a:gd name="T15" fmla="*/ 257 h 355"/>
                <a:gd name="T16" fmla="*/ 82 w 279"/>
                <a:gd name="T17" fmla="*/ 355 h 355"/>
                <a:gd name="T18" fmla="*/ 0 w 279"/>
                <a:gd name="T19" fmla="*/ 355 h 355"/>
                <a:gd name="T20" fmla="*/ 0 w 279"/>
                <a:gd name="T21" fmla="*/ 0 h 355"/>
                <a:gd name="T22" fmla="*/ 195 w 279"/>
                <a:gd name="T23" fmla="*/ 129 h 355"/>
                <a:gd name="T24" fmla="*/ 138 w 279"/>
                <a:gd name="T25" fmla="*/ 67 h 355"/>
                <a:gd name="T26" fmla="*/ 82 w 279"/>
                <a:gd name="T27" fmla="*/ 67 h 355"/>
                <a:gd name="T28" fmla="*/ 82 w 279"/>
                <a:gd name="T29" fmla="*/ 190 h 355"/>
                <a:gd name="T30" fmla="*/ 138 w 279"/>
                <a:gd name="T31" fmla="*/ 190 h 355"/>
                <a:gd name="T32" fmla="*/ 195 w 279"/>
                <a:gd name="T33" fmla="*/ 129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9" h="355">
                  <a:moveTo>
                    <a:pt x="0" y="0"/>
                  </a:moveTo>
                  <a:cubicBezTo>
                    <a:pt x="149" y="0"/>
                    <a:pt x="149" y="0"/>
                    <a:pt x="149" y="0"/>
                  </a:cubicBezTo>
                  <a:cubicBezTo>
                    <a:pt x="227" y="0"/>
                    <a:pt x="278" y="60"/>
                    <a:pt x="278" y="129"/>
                  </a:cubicBezTo>
                  <a:cubicBezTo>
                    <a:pt x="278" y="178"/>
                    <a:pt x="252" y="222"/>
                    <a:pt x="208" y="243"/>
                  </a:cubicBezTo>
                  <a:cubicBezTo>
                    <a:pt x="279" y="355"/>
                    <a:pt x="279" y="355"/>
                    <a:pt x="279" y="355"/>
                  </a:cubicBezTo>
                  <a:cubicBezTo>
                    <a:pt x="183" y="355"/>
                    <a:pt x="183" y="355"/>
                    <a:pt x="183" y="355"/>
                  </a:cubicBezTo>
                  <a:cubicBezTo>
                    <a:pt x="120" y="257"/>
                    <a:pt x="120" y="257"/>
                    <a:pt x="120" y="257"/>
                  </a:cubicBezTo>
                  <a:cubicBezTo>
                    <a:pt x="82" y="257"/>
                    <a:pt x="82" y="257"/>
                    <a:pt x="82" y="257"/>
                  </a:cubicBezTo>
                  <a:cubicBezTo>
                    <a:pt x="82" y="355"/>
                    <a:pt x="82" y="355"/>
                    <a:pt x="82" y="355"/>
                  </a:cubicBezTo>
                  <a:cubicBezTo>
                    <a:pt x="0" y="355"/>
                    <a:pt x="0" y="355"/>
                    <a:pt x="0" y="355"/>
                  </a:cubicBezTo>
                  <a:lnTo>
                    <a:pt x="0" y="0"/>
                  </a:lnTo>
                  <a:close/>
                  <a:moveTo>
                    <a:pt x="195" y="129"/>
                  </a:moveTo>
                  <a:cubicBezTo>
                    <a:pt x="195" y="96"/>
                    <a:pt x="173" y="67"/>
                    <a:pt x="138" y="67"/>
                  </a:cubicBezTo>
                  <a:cubicBezTo>
                    <a:pt x="82" y="67"/>
                    <a:pt x="82" y="67"/>
                    <a:pt x="82" y="67"/>
                  </a:cubicBezTo>
                  <a:cubicBezTo>
                    <a:pt x="82" y="190"/>
                    <a:pt x="82" y="190"/>
                    <a:pt x="82" y="190"/>
                  </a:cubicBezTo>
                  <a:cubicBezTo>
                    <a:pt x="138" y="190"/>
                    <a:pt x="138" y="190"/>
                    <a:pt x="138" y="190"/>
                  </a:cubicBezTo>
                  <a:cubicBezTo>
                    <a:pt x="173" y="190"/>
                    <a:pt x="195" y="162"/>
                    <a:pt x="195" y="129"/>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7">
              <a:extLst>
                <a:ext uri="{FF2B5EF4-FFF2-40B4-BE49-F238E27FC236}">
                  <a16:creationId xmlns:a16="http://schemas.microsoft.com/office/drawing/2014/main" id="{4CED3F82-2E57-4538-B892-3718B0E80D96}"/>
                </a:ext>
              </a:extLst>
            </p:cNvPr>
            <p:cNvSpPr>
              <a:spLocks/>
            </p:cNvSpPr>
            <p:nvPr userDrawn="1"/>
          </p:nvSpPr>
          <p:spPr bwMode="auto">
            <a:xfrm>
              <a:off x="3509963" y="3187700"/>
              <a:ext cx="715962" cy="1174750"/>
            </a:xfrm>
            <a:custGeom>
              <a:avLst/>
              <a:gdLst>
                <a:gd name="T0" fmla="*/ 171 w 451"/>
                <a:gd name="T1" fmla="*/ 137 h 740"/>
                <a:gd name="T2" fmla="*/ 171 w 451"/>
                <a:gd name="T3" fmla="*/ 306 h 740"/>
                <a:gd name="T4" fmla="*/ 451 w 451"/>
                <a:gd name="T5" fmla="*/ 306 h 740"/>
                <a:gd name="T6" fmla="*/ 451 w 451"/>
                <a:gd name="T7" fmla="*/ 440 h 740"/>
                <a:gd name="T8" fmla="*/ 171 w 451"/>
                <a:gd name="T9" fmla="*/ 440 h 740"/>
                <a:gd name="T10" fmla="*/ 171 w 451"/>
                <a:gd name="T11" fmla="*/ 603 h 740"/>
                <a:gd name="T12" fmla="*/ 451 w 451"/>
                <a:gd name="T13" fmla="*/ 603 h 740"/>
                <a:gd name="T14" fmla="*/ 451 w 451"/>
                <a:gd name="T15" fmla="*/ 740 h 740"/>
                <a:gd name="T16" fmla="*/ 0 w 451"/>
                <a:gd name="T17" fmla="*/ 740 h 740"/>
                <a:gd name="T18" fmla="*/ 0 w 451"/>
                <a:gd name="T19" fmla="*/ 0 h 740"/>
                <a:gd name="T20" fmla="*/ 451 w 451"/>
                <a:gd name="T21" fmla="*/ 0 h 740"/>
                <a:gd name="T22" fmla="*/ 451 w 451"/>
                <a:gd name="T23" fmla="*/ 137 h 740"/>
                <a:gd name="T24" fmla="*/ 171 w 451"/>
                <a:gd name="T25" fmla="*/ 137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740">
                  <a:moveTo>
                    <a:pt x="171" y="137"/>
                  </a:moveTo>
                  <a:lnTo>
                    <a:pt x="171" y="306"/>
                  </a:lnTo>
                  <a:lnTo>
                    <a:pt x="451" y="306"/>
                  </a:lnTo>
                  <a:lnTo>
                    <a:pt x="451" y="440"/>
                  </a:lnTo>
                  <a:lnTo>
                    <a:pt x="171" y="440"/>
                  </a:lnTo>
                  <a:lnTo>
                    <a:pt x="171" y="603"/>
                  </a:lnTo>
                  <a:lnTo>
                    <a:pt x="451" y="603"/>
                  </a:lnTo>
                  <a:lnTo>
                    <a:pt x="451" y="740"/>
                  </a:lnTo>
                  <a:lnTo>
                    <a:pt x="0" y="740"/>
                  </a:lnTo>
                  <a:lnTo>
                    <a:pt x="0" y="0"/>
                  </a:lnTo>
                  <a:lnTo>
                    <a:pt x="451" y="0"/>
                  </a:lnTo>
                  <a:lnTo>
                    <a:pt x="451" y="137"/>
                  </a:lnTo>
                  <a:lnTo>
                    <a:pt x="171" y="137"/>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
              <a:extLst>
                <a:ext uri="{FF2B5EF4-FFF2-40B4-BE49-F238E27FC236}">
                  <a16:creationId xmlns:a16="http://schemas.microsoft.com/office/drawing/2014/main" id="{F39D65E0-0598-4339-BB81-D9D13C6444C8}"/>
                </a:ext>
              </a:extLst>
            </p:cNvPr>
            <p:cNvSpPr>
              <a:spLocks/>
            </p:cNvSpPr>
            <p:nvPr userDrawn="1"/>
          </p:nvSpPr>
          <p:spPr bwMode="auto">
            <a:xfrm>
              <a:off x="4440238" y="3187700"/>
              <a:ext cx="973137" cy="1174750"/>
            </a:xfrm>
            <a:custGeom>
              <a:avLst/>
              <a:gdLst>
                <a:gd name="T0" fmla="*/ 445 w 613"/>
                <a:gd name="T1" fmla="*/ 484 h 740"/>
                <a:gd name="T2" fmla="*/ 445 w 613"/>
                <a:gd name="T3" fmla="*/ 0 h 740"/>
                <a:gd name="T4" fmla="*/ 613 w 613"/>
                <a:gd name="T5" fmla="*/ 0 h 740"/>
                <a:gd name="T6" fmla="*/ 613 w 613"/>
                <a:gd name="T7" fmla="*/ 740 h 740"/>
                <a:gd name="T8" fmla="*/ 435 w 613"/>
                <a:gd name="T9" fmla="*/ 740 h 740"/>
                <a:gd name="T10" fmla="*/ 171 w 613"/>
                <a:gd name="T11" fmla="*/ 265 h 740"/>
                <a:gd name="T12" fmla="*/ 171 w 613"/>
                <a:gd name="T13" fmla="*/ 740 h 740"/>
                <a:gd name="T14" fmla="*/ 0 w 613"/>
                <a:gd name="T15" fmla="*/ 740 h 740"/>
                <a:gd name="T16" fmla="*/ 0 w 613"/>
                <a:gd name="T17" fmla="*/ 0 h 740"/>
                <a:gd name="T18" fmla="*/ 177 w 613"/>
                <a:gd name="T19" fmla="*/ 0 h 740"/>
                <a:gd name="T20" fmla="*/ 445 w 613"/>
                <a:gd name="T21" fmla="*/ 48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3" h="740">
                  <a:moveTo>
                    <a:pt x="445" y="484"/>
                  </a:moveTo>
                  <a:lnTo>
                    <a:pt x="445" y="0"/>
                  </a:lnTo>
                  <a:lnTo>
                    <a:pt x="613" y="0"/>
                  </a:lnTo>
                  <a:lnTo>
                    <a:pt x="613" y="740"/>
                  </a:lnTo>
                  <a:lnTo>
                    <a:pt x="435" y="740"/>
                  </a:lnTo>
                  <a:lnTo>
                    <a:pt x="171" y="265"/>
                  </a:lnTo>
                  <a:lnTo>
                    <a:pt x="171" y="740"/>
                  </a:lnTo>
                  <a:lnTo>
                    <a:pt x="0" y="740"/>
                  </a:lnTo>
                  <a:lnTo>
                    <a:pt x="0" y="0"/>
                  </a:lnTo>
                  <a:lnTo>
                    <a:pt x="177" y="0"/>
                  </a:lnTo>
                  <a:lnTo>
                    <a:pt x="445" y="484"/>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
              <a:extLst>
                <a:ext uri="{FF2B5EF4-FFF2-40B4-BE49-F238E27FC236}">
                  <a16:creationId xmlns:a16="http://schemas.microsoft.com/office/drawing/2014/main" id="{854BFD6D-E26A-4459-A7F4-BC64BD96B36E}"/>
                </a:ext>
              </a:extLst>
            </p:cNvPr>
            <p:cNvSpPr>
              <a:spLocks noEditPoints="1"/>
            </p:cNvSpPr>
            <p:nvPr userDrawn="1"/>
          </p:nvSpPr>
          <p:spPr bwMode="auto">
            <a:xfrm>
              <a:off x="5638800" y="3187700"/>
              <a:ext cx="1038225" cy="1174750"/>
            </a:xfrm>
            <a:custGeom>
              <a:avLst/>
              <a:gdLst>
                <a:gd name="T0" fmla="*/ 130 w 315"/>
                <a:gd name="T1" fmla="*/ 0 h 355"/>
                <a:gd name="T2" fmla="*/ 315 w 315"/>
                <a:gd name="T3" fmla="*/ 178 h 355"/>
                <a:gd name="T4" fmla="*/ 130 w 315"/>
                <a:gd name="T5" fmla="*/ 355 h 355"/>
                <a:gd name="T6" fmla="*/ 0 w 315"/>
                <a:gd name="T7" fmla="*/ 355 h 355"/>
                <a:gd name="T8" fmla="*/ 0 w 315"/>
                <a:gd name="T9" fmla="*/ 0 h 355"/>
                <a:gd name="T10" fmla="*/ 130 w 315"/>
                <a:gd name="T11" fmla="*/ 0 h 355"/>
                <a:gd name="T12" fmla="*/ 82 w 315"/>
                <a:gd name="T13" fmla="*/ 71 h 355"/>
                <a:gd name="T14" fmla="*/ 82 w 315"/>
                <a:gd name="T15" fmla="*/ 284 h 355"/>
                <a:gd name="T16" fmla="*/ 126 w 315"/>
                <a:gd name="T17" fmla="*/ 284 h 355"/>
                <a:gd name="T18" fmla="*/ 231 w 315"/>
                <a:gd name="T19" fmla="*/ 178 h 355"/>
                <a:gd name="T20" fmla="*/ 126 w 315"/>
                <a:gd name="T21" fmla="*/ 71 h 355"/>
                <a:gd name="T22" fmla="*/ 82 w 315"/>
                <a:gd name="T23" fmla="*/ 7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5" h="355">
                  <a:moveTo>
                    <a:pt x="130" y="0"/>
                  </a:moveTo>
                  <a:cubicBezTo>
                    <a:pt x="248" y="0"/>
                    <a:pt x="315" y="87"/>
                    <a:pt x="315" y="178"/>
                  </a:cubicBezTo>
                  <a:cubicBezTo>
                    <a:pt x="315" y="269"/>
                    <a:pt x="248" y="355"/>
                    <a:pt x="130" y="355"/>
                  </a:cubicBezTo>
                  <a:cubicBezTo>
                    <a:pt x="0" y="355"/>
                    <a:pt x="0" y="355"/>
                    <a:pt x="0" y="355"/>
                  </a:cubicBezTo>
                  <a:cubicBezTo>
                    <a:pt x="0" y="0"/>
                    <a:pt x="0" y="0"/>
                    <a:pt x="0" y="0"/>
                  </a:cubicBezTo>
                  <a:lnTo>
                    <a:pt x="130" y="0"/>
                  </a:lnTo>
                  <a:close/>
                  <a:moveTo>
                    <a:pt x="82" y="71"/>
                  </a:moveTo>
                  <a:cubicBezTo>
                    <a:pt x="82" y="284"/>
                    <a:pt x="82" y="284"/>
                    <a:pt x="82" y="284"/>
                  </a:cubicBezTo>
                  <a:cubicBezTo>
                    <a:pt x="126" y="284"/>
                    <a:pt x="126" y="284"/>
                    <a:pt x="126" y="284"/>
                  </a:cubicBezTo>
                  <a:cubicBezTo>
                    <a:pt x="193" y="284"/>
                    <a:pt x="231" y="233"/>
                    <a:pt x="231" y="178"/>
                  </a:cubicBezTo>
                  <a:cubicBezTo>
                    <a:pt x="231" y="123"/>
                    <a:pt x="193" y="71"/>
                    <a:pt x="126" y="71"/>
                  </a:cubicBezTo>
                  <a:lnTo>
                    <a:pt x="82" y="71"/>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10">
              <a:extLst>
                <a:ext uri="{FF2B5EF4-FFF2-40B4-BE49-F238E27FC236}">
                  <a16:creationId xmlns:a16="http://schemas.microsoft.com/office/drawing/2014/main" id="{DD61BF17-F061-4140-A5D9-FB401CDC8BD8}"/>
                </a:ext>
              </a:extLst>
            </p:cNvPr>
            <p:cNvSpPr>
              <a:spLocks noChangeArrowheads="1"/>
            </p:cNvSpPr>
            <p:nvPr userDrawn="1"/>
          </p:nvSpPr>
          <p:spPr bwMode="auto">
            <a:xfrm>
              <a:off x="6746875" y="4044950"/>
              <a:ext cx="339725" cy="334963"/>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1">
              <a:extLst>
                <a:ext uri="{FF2B5EF4-FFF2-40B4-BE49-F238E27FC236}">
                  <a16:creationId xmlns:a16="http://schemas.microsoft.com/office/drawing/2014/main" id="{0FD1E616-9F03-4DE3-84BE-6C8FD4DE31D4}"/>
                </a:ext>
              </a:extLst>
            </p:cNvPr>
            <p:cNvSpPr>
              <a:spLocks/>
            </p:cNvSpPr>
            <p:nvPr userDrawn="1"/>
          </p:nvSpPr>
          <p:spPr bwMode="auto">
            <a:xfrm>
              <a:off x="1517650" y="1828800"/>
              <a:ext cx="881062" cy="1238250"/>
            </a:xfrm>
            <a:custGeom>
              <a:avLst/>
              <a:gdLst>
                <a:gd name="T0" fmla="*/ 82 w 267"/>
                <a:gd name="T1" fmla="*/ 247 h 374"/>
                <a:gd name="T2" fmla="*/ 139 w 267"/>
                <a:gd name="T3" fmla="*/ 308 h 374"/>
                <a:gd name="T4" fmla="*/ 186 w 267"/>
                <a:gd name="T5" fmla="*/ 267 h 374"/>
                <a:gd name="T6" fmla="*/ 130 w 267"/>
                <a:gd name="T7" fmla="*/ 217 h 374"/>
                <a:gd name="T8" fmla="*/ 10 w 267"/>
                <a:gd name="T9" fmla="*/ 100 h 374"/>
                <a:gd name="T10" fmla="*/ 135 w 267"/>
                <a:gd name="T11" fmla="*/ 0 h 374"/>
                <a:gd name="T12" fmla="*/ 261 w 267"/>
                <a:gd name="T13" fmla="*/ 113 h 374"/>
                <a:gd name="T14" fmla="*/ 179 w 267"/>
                <a:gd name="T15" fmla="*/ 113 h 374"/>
                <a:gd name="T16" fmla="*/ 135 w 267"/>
                <a:gd name="T17" fmla="*/ 62 h 374"/>
                <a:gd name="T18" fmla="*/ 92 w 267"/>
                <a:gd name="T19" fmla="*/ 99 h 374"/>
                <a:gd name="T20" fmla="*/ 142 w 267"/>
                <a:gd name="T21" fmla="*/ 145 h 374"/>
                <a:gd name="T22" fmla="*/ 267 w 267"/>
                <a:gd name="T23" fmla="*/ 260 h 374"/>
                <a:gd name="T24" fmla="*/ 134 w 267"/>
                <a:gd name="T25" fmla="*/ 374 h 374"/>
                <a:gd name="T26" fmla="*/ 0 w 267"/>
                <a:gd name="T27" fmla="*/ 247 h 374"/>
                <a:gd name="T28" fmla="*/ 82 w 267"/>
                <a:gd name="T29" fmla="*/ 24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7" h="374">
                  <a:moveTo>
                    <a:pt x="82" y="247"/>
                  </a:moveTo>
                  <a:cubicBezTo>
                    <a:pt x="82" y="285"/>
                    <a:pt x="105" y="308"/>
                    <a:pt x="139" y="308"/>
                  </a:cubicBezTo>
                  <a:cubicBezTo>
                    <a:pt x="165" y="308"/>
                    <a:pt x="186" y="292"/>
                    <a:pt x="186" y="267"/>
                  </a:cubicBezTo>
                  <a:cubicBezTo>
                    <a:pt x="186" y="238"/>
                    <a:pt x="161" y="229"/>
                    <a:pt x="130" y="217"/>
                  </a:cubicBezTo>
                  <a:cubicBezTo>
                    <a:pt x="65" y="193"/>
                    <a:pt x="10" y="172"/>
                    <a:pt x="10" y="100"/>
                  </a:cubicBezTo>
                  <a:cubicBezTo>
                    <a:pt x="10" y="35"/>
                    <a:pt x="70" y="0"/>
                    <a:pt x="135" y="0"/>
                  </a:cubicBezTo>
                  <a:cubicBezTo>
                    <a:pt x="219" y="0"/>
                    <a:pt x="261" y="53"/>
                    <a:pt x="261" y="113"/>
                  </a:cubicBezTo>
                  <a:cubicBezTo>
                    <a:pt x="179" y="113"/>
                    <a:pt x="179" y="113"/>
                    <a:pt x="179" y="113"/>
                  </a:cubicBezTo>
                  <a:cubicBezTo>
                    <a:pt x="179" y="82"/>
                    <a:pt x="163" y="62"/>
                    <a:pt x="135" y="62"/>
                  </a:cubicBezTo>
                  <a:cubicBezTo>
                    <a:pt x="112" y="62"/>
                    <a:pt x="92" y="74"/>
                    <a:pt x="92" y="99"/>
                  </a:cubicBezTo>
                  <a:cubicBezTo>
                    <a:pt x="92" y="122"/>
                    <a:pt x="113" y="135"/>
                    <a:pt x="142" y="145"/>
                  </a:cubicBezTo>
                  <a:cubicBezTo>
                    <a:pt x="201" y="166"/>
                    <a:pt x="267" y="189"/>
                    <a:pt x="267" y="260"/>
                  </a:cubicBezTo>
                  <a:cubicBezTo>
                    <a:pt x="267" y="333"/>
                    <a:pt x="212" y="374"/>
                    <a:pt x="134" y="374"/>
                  </a:cubicBezTo>
                  <a:cubicBezTo>
                    <a:pt x="58" y="374"/>
                    <a:pt x="0" y="328"/>
                    <a:pt x="0" y="247"/>
                  </a:cubicBezTo>
                  <a:lnTo>
                    <a:pt x="82" y="247"/>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2">
              <a:extLst>
                <a:ext uri="{FF2B5EF4-FFF2-40B4-BE49-F238E27FC236}">
                  <a16:creationId xmlns:a16="http://schemas.microsoft.com/office/drawing/2014/main" id="{135CB0D5-CF3E-4F20-AB6D-05EE7754AF31}"/>
                </a:ext>
              </a:extLst>
            </p:cNvPr>
            <p:cNvSpPr>
              <a:spLocks/>
            </p:cNvSpPr>
            <p:nvPr userDrawn="1"/>
          </p:nvSpPr>
          <p:spPr bwMode="auto">
            <a:xfrm>
              <a:off x="2432050" y="1858963"/>
              <a:ext cx="801687" cy="1179513"/>
            </a:xfrm>
            <a:custGeom>
              <a:avLst/>
              <a:gdLst>
                <a:gd name="T0" fmla="*/ 166 w 505"/>
                <a:gd name="T1" fmla="*/ 148 h 743"/>
                <a:gd name="T2" fmla="*/ 0 w 505"/>
                <a:gd name="T3" fmla="*/ 148 h 743"/>
                <a:gd name="T4" fmla="*/ 0 w 505"/>
                <a:gd name="T5" fmla="*/ 0 h 743"/>
                <a:gd name="T6" fmla="*/ 505 w 505"/>
                <a:gd name="T7" fmla="*/ 0 h 743"/>
                <a:gd name="T8" fmla="*/ 505 w 505"/>
                <a:gd name="T9" fmla="*/ 148 h 743"/>
                <a:gd name="T10" fmla="*/ 336 w 505"/>
                <a:gd name="T11" fmla="*/ 148 h 743"/>
                <a:gd name="T12" fmla="*/ 336 w 505"/>
                <a:gd name="T13" fmla="*/ 743 h 743"/>
                <a:gd name="T14" fmla="*/ 166 w 505"/>
                <a:gd name="T15" fmla="*/ 743 h 743"/>
                <a:gd name="T16" fmla="*/ 166 w 505"/>
                <a:gd name="T17" fmla="*/ 148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743">
                  <a:moveTo>
                    <a:pt x="166" y="148"/>
                  </a:moveTo>
                  <a:lnTo>
                    <a:pt x="0" y="148"/>
                  </a:lnTo>
                  <a:lnTo>
                    <a:pt x="0" y="0"/>
                  </a:lnTo>
                  <a:lnTo>
                    <a:pt x="505" y="0"/>
                  </a:lnTo>
                  <a:lnTo>
                    <a:pt x="505" y="148"/>
                  </a:lnTo>
                  <a:lnTo>
                    <a:pt x="336" y="148"/>
                  </a:lnTo>
                  <a:lnTo>
                    <a:pt x="336" y="743"/>
                  </a:lnTo>
                  <a:lnTo>
                    <a:pt x="166" y="743"/>
                  </a:lnTo>
                  <a:lnTo>
                    <a:pt x="166" y="148"/>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3">
              <a:extLst>
                <a:ext uri="{FF2B5EF4-FFF2-40B4-BE49-F238E27FC236}">
                  <a16:creationId xmlns:a16="http://schemas.microsoft.com/office/drawing/2014/main" id="{CFA187A2-D282-4869-A061-CD05011C4DAD}"/>
                </a:ext>
              </a:extLst>
            </p:cNvPr>
            <p:cNvSpPr>
              <a:spLocks noEditPoints="1"/>
            </p:cNvSpPr>
            <p:nvPr userDrawn="1"/>
          </p:nvSpPr>
          <p:spPr bwMode="auto">
            <a:xfrm>
              <a:off x="3167063" y="1858963"/>
              <a:ext cx="1089025" cy="1179513"/>
            </a:xfrm>
            <a:custGeom>
              <a:avLst/>
              <a:gdLst>
                <a:gd name="T0" fmla="*/ 501 w 686"/>
                <a:gd name="T1" fmla="*/ 743 h 743"/>
                <a:gd name="T2" fmla="*/ 472 w 686"/>
                <a:gd name="T3" fmla="*/ 653 h 743"/>
                <a:gd name="T4" fmla="*/ 210 w 686"/>
                <a:gd name="T5" fmla="*/ 653 h 743"/>
                <a:gd name="T6" fmla="*/ 183 w 686"/>
                <a:gd name="T7" fmla="*/ 743 h 743"/>
                <a:gd name="T8" fmla="*/ 0 w 686"/>
                <a:gd name="T9" fmla="*/ 743 h 743"/>
                <a:gd name="T10" fmla="*/ 264 w 686"/>
                <a:gd name="T11" fmla="*/ 0 h 743"/>
                <a:gd name="T12" fmla="*/ 420 w 686"/>
                <a:gd name="T13" fmla="*/ 0 h 743"/>
                <a:gd name="T14" fmla="*/ 686 w 686"/>
                <a:gd name="T15" fmla="*/ 743 h 743"/>
                <a:gd name="T16" fmla="*/ 501 w 686"/>
                <a:gd name="T17" fmla="*/ 743 h 743"/>
                <a:gd name="T18" fmla="*/ 343 w 686"/>
                <a:gd name="T19" fmla="*/ 213 h 743"/>
                <a:gd name="T20" fmla="*/ 252 w 686"/>
                <a:gd name="T21" fmla="*/ 517 h 743"/>
                <a:gd name="T22" fmla="*/ 430 w 686"/>
                <a:gd name="T23" fmla="*/ 517 h 743"/>
                <a:gd name="T24" fmla="*/ 343 w 686"/>
                <a:gd name="T25" fmla="*/ 21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6" h="743">
                  <a:moveTo>
                    <a:pt x="501" y="743"/>
                  </a:moveTo>
                  <a:lnTo>
                    <a:pt x="472" y="653"/>
                  </a:lnTo>
                  <a:lnTo>
                    <a:pt x="210" y="653"/>
                  </a:lnTo>
                  <a:lnTo>
                    <a:pt x="183" y="743"/>
                  </a:lnTo>
                  <a:lnTo>
                    <a:pt x="0" y="743"/>
                  </a:lnTo>
                  <a:lnTo>
                    <a:pt x="264" y="0"/>
                  </a:lnTo>
                  <a:lnTo>
                    <a:pt x="420" y="0"/>
                  </a:lnTo>
                  <a:lnTo>
                    <a:pt x="686" y="743"/>
                  </a:lnTo>
                  <a:lnTo>
                    <a:pt x="501" y="743"/>
                  </a:lnTo>
                  <a:close/>
                  <a:moveTo>
                    <a:pt x="343" y="213"/>
                  </a:moveTo>
                  <a:lnTo>
                    <a:pt x="252" y="517"/>
                  </a:lnTo>
                  <a:lnTo>
                    <a:pt x="430" y="517"/>
                  </a:lnTo>
                  <a:lnTo>
                    <a:pt x="343" y="213"/>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4">
              <a:extLst>
                <a:ext uri="{FF2B5EF4-FFF2-40B4-BE49-F238E27FC236}">
                  <a16:creationId xmlns:a16="http://schemas.microsoft.com/office/drawing/2014/main" id="{7D5CA019-D716-4D6B-A5CC-77EEC2A91437}"/>
                </a:ext>
              </a:extLst>
            </p:cNvPr>
            <p:cNvSpPr>
              <a:spLocks/>
            </p:cNvSpPr>
            <p:nvPr userDrawn="1"/>
          </p:nvSpPr>
          <p:spPr bwMode="auto">
            <a:xfrm>
              <a:off x="4140200" y="1858963"/>
              <a:ext cx="1079500" cy="1179513"/>
            </a:xfrm>
            <a:custGeom>
              <a:avLst/>
              <a:gdLst>
                <a:gd name="T0" fmla="*/ 314 w 680"/>
                <a:gd name="T1" fmla="*/ 743 h 743"/>
                <a:gd name="T2" fmla="*/ 127 w 680"/>
                <a:gd name="T3" fmla="*/ 743 h 743"/>
                <a:gd name="T4" fmla="*/ 262 w 680"/>
                <a:gd name="T5" fmla="*/ 463 h 743"/>
                <a:gd name="T6" fmla="*/ 0 w 680"/>
                <a:gd name="T7" fmla="*/ 0 h 743"/>
                <a:gd name="T8" fmla="*/ 200 w 680"/>
                <a:gd name="T9" fmla="*/ 0 h 743"/>
                <a:gd name="T10" fmla="*/ 358 w 680"/>
                <a:gd name="T11" fmla="*/ 292 h 743"/>
                <a:gd name="T12" fmla="*/ 493 w 680"/>
                <a:gd name="T13" fmla="*/ 0 h 743"/>
                <a:gd name="T14" fmla="*/ 680 w 680"/>
                <a:gd name="T15" fmla="*/ 0 h 743"/>
                <a:gd name="T16" fmla="*/ 314 w 680"/>
                <a:gd name="T17" fmla="*/ 7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 h="743">
                  <a:moveTo>
                    <a:pt x="314" y="743"/>
                  </a:moveTo>
                  <a:lnTo>
                    <a:pt x="127" y="743"/>
                  </a:lnTo>
                  <a:lnTo>
                    <a:pt x="262" y="463"/>
                  </a:lnTo>
                  <a:lnTo>
                    <a:pt x="0" y="0"/>
                  </a:lnTo>
                  <a:lnTo>
                    <a:pt x="200" y="0"/>
                  </a:lnTo>
                  <a:lnTo>
                    <a:pt x="358" y="292"/>
                  </a:lnTo>
                  <a:lnTo>
                    <a:pt x="493" y="0"/>
                  </a:lnTo>
                  <a:lnTo>
                    <a:pt x="680" y="0"/>
                  </a:lnTo>
                  <a:lnTo>
                    <a:pt x="314" y="743"/>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15">
              <a:extLst>
                <a:ext uri="{FF2B5EF4-FFF2-40B4-BE49-F238E27FC236}">
                  <a16:creationId xmlns:a16="http://schemas.microsoft.com/office/drawing/2014/main" id="{2A5CB5BB-90C6-4584-92A7-F90C0D5876EA}"/>
                </a:ext>
              </a:extLst>
            </p:cNvPr>
            <p:cNvSpPr>
              <a:spLocks noEditPoints="1"/>
            </p:cNvSpPr>
            <p:nvPr userDrawn="1"/>
          </p:nvSpPr>
          <p:spPr bwMode="auto">
            <a:xfrm>
              <a:off x="5199063" y="2417763"/>
              <a:ext cx="627062" cy="627063"/>
            </a:xfrm>
            <a:custGeom>
              <a:avLst/>
              <a:gdLst>
                <a:gd name="T0" fmla="*/ 0 w 190"/>
                <a:gd name="T1" fmla="*/ 95 h 189"/>
                <a:gd name="T2" fmla="*/ 95 w 190"/>
                <a:gd name="T3" fmla="*/ 0 h 189"/>
                <a:gd name="T4" fmla="*/ 190 w 190"/>
                <a:gd name="T5" fmla="*/ 95 h 189"/>
                <a:gd name="T6" fmla="*/ 95 w 190"/>
                <a:gd name="T7" fmla="*/ 189 h 189"/>
                <a:gd name="T8" fmla="*/ 0 w 190"/>
                <a:gd name="T9" fmla="*/ 95 h 189"/>
                <a:gd name="T10" fmla="*/ 147 w 190"/>
                <a:gd name="T11" fmla="*/ 95 h 189"/>
                <a:gd name="T12" fmla="*/ 95 w 190"/>
                <a:gd name="T13" fmla="*/ 38 h 189"/>
                <a:gd name="T14" fmla="*/ 42 w 190"/>
                <a:gd name="T15" fmla="*/ 95 h 189"/>
                <a:gd name="T16" fmla="*/ 95 w 190"/>
                <a:gd name="T17" fmla="*/ 152 h 189"/>
                <a:gd name="T18" fmla="*/ 147 w 190"/>
                <a:gd name="T19" fmla="*/ 9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 h="189">
                  <a:moveTo>
                    <a:pt x="0" y="95"/>
                  </a:moveTo>
                  <a:cubicBezTo>
                    <a:pt x="0" y="46"/>
                    <a:pt x="35" y="0"/>
                    <a:pt x="95" y="0"/>
                  </a:cubicBezTo>
                  <a:cubicBezTo>
                    <a:pt x="154" y="0"/>
                    <a:pt x="190" y="46"/>
                    <a:pt x="190" y="95"/>
                  </a:cubicBezTo>
                  <a:cubicBezTo>
                    <a:pt x="190" y="144"/>
                    <a:pt x="154" y="189"/>
                    <a:pt x="95" y="189"/>
                  </a:cubicBezTo>
                  <a:cubicBezTo>
                    <a:pt x="35" y="189"/>
                    <a:pt x="0" y="144"/>
                    <a:pt x="0" y="95"/>
                  </a:cubicBezTo>
                  <a:close/>
                  <a:moveTo>
                    <a:pt x="147" y="95"/>
                  </a:moveTo>
                  <a:cubicBezTo>
                    <a:pt x="147" y="65"/>
                    <a:pt x="127" y="38"/>
                    <a:pt x="95" y="38"/>
                  </a:cubicBezTo>
                  <a:cubicBezTo>
                    <a:pt x="62" y="38"/>
                    <a:pt x="42" y="65"/>
                    <a:pt x="42" y="95"/>
                  </a:cubicBezTo>
                  <a:cubicBezTo>
                    <a:pt x="42" y="124"/>
                    <a:pt x="62" y="152"/>
                    <a:pt x="95" y="152"/>
                  </a:cubicBezTo>
                  <a:cubicBezTo>
                    <a:pt x="127" y="152"/>
                    <a:pt x="147" y="124"/>
                    <a:pt x="147" y="95"/>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D98682E4-31C8-4C89-9D52-36812DF32DFF}"/>
                </a:ext>
              </a:extLst>
            </p:cNvPr>
            <p:cNvSpPr>
              <a:spLocks/>
            </p:cNvSpPr>
            <p:nvPr userDrawn="1"/>
          </p:nvSpPr>
          <p:spPr bwMode="auto">
            <a:xfrm>
              <a:off x="5908675" y="2435225"/>
              <a:ext cx="495300" cy="596900"/>
            </a:xfrm>
            <a:custGeom>
              <a:avLst/>
              <a:gdLst>
                <a:gd name="T0" fmla="*/ 224 w 312"/>
                <a:gd name="T1" fmla="*/ 244 h 376"/>
                <a:gd name="T2" fmla="*/ 224 w 312"/>
                <a:gd name="T3" fmla="*/ 0 h 376"/>
                <a:gd name="T4" fmla="*/ 312 w 312"/>
                <a:gd name="T5" fmla="*/ 0 h 376"/>
                <a:gd name="T6" fmla="*/ 312 w 312"/>
                <a:gd name="T7" fmla="*/ 376 h 376"/>
                <a:gd name="T8" fmla="*/ 220 w 312"/>
                <a:gd name="T9" fmla="*/ 376 h 376"/>
                <a:gd name="T10" fmla="*/ 87 w 312"/>
                <a:gd name="T11" fmla="*/ 133 h 376"/>
                <a:gd name="T12" fmla="*/ 87 w 312"/>
                <a:gd name="T13" fmla="*/ 376 h 376"/>
                <a:gd name="T14" fmla="*/ 0 w 312"/>
                <a:gd name="T15" fmla="*/ 376 h 376"/>
                <a:gd name="T16" fmla="*/ 0 w 312"/>
                <a:gd name="T17" fmla="*/ 0 h 376"/>
                <a:gd name="T18" fmla="*/ 89 w 312"/>
                <a:gd name="T19" fmla="*/ 0 h 376"/>
                <a:gd name="T20" fmla="*/ 224 w 312"/>
                <a:gd name="T21" fmla="*/ 24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2" h="376">
                  <a:moveTo>
                    <a:pt x="224" y="244"/>
                  </a:moveTo>
                  <a:lnTo>
                    <a:pt x="224" y="0"/>
                  </a:lnTo>
                  <a:lnTo>
                    <a:pt x="312" y="0"/>
                  </a:lnTo>
                  <a:lnTo>
                    <a:pt x="312" y="376"/>
                  </a:lnTo>
                  <a:lnTo>
                    <a:pt x="220" y="376"/>
                  </a:lnTo>
                  <a:lnTo>
                    <a:pt x="87" y="133"/>
                  </a:lnTo>
                  <a:lnTo>
                    <a:pt x="87" y="376"/>
                  </a:lnTo>
                  <a:lnTo>
                    <a:pt x="0" y="376"/>
                  </a:lnTo>
                  <a:lnTo>
                    <a:pt x="0" y="0"/>
                  </a:lnTo>
                  <a:lnTo>
                    <a:pt x="89" y="0"/>
                  </a:lnTo>
                  <a:lnTo>
                    <a:pt x="224" y="244"/>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0" name="Picture 109">
            <a:extLst>
              <a:ext uri="{FF2B5EF4-FFF2-40B4-BE49-F238E27FC236}">
                <a16:creationId xmlns:a16="http://schemas.microsoft.com/office/drawing/2014/main" id="{8BC00069-1F18-42F5-A41A-DE9ECF6EA972}"/>
              </a:ext>
            </a:extLst>
          </p:cNvPr>
          <p:cNvPicPr>
            <a:picLocks noChangeAspect="1"/>
          </p:cNvPicPr>
          <p:nvPr userDrawn="1"/>
        </p:nvPicPr>
        <p:blipFill>
          <a:blip r:embed="rId4"/>
          <a:stretch>
            <a:fillRect/>
          </a:stretch>
        </p:blipFill>
        <p:spPr bwMode="black">
          <a:xfrm>
            <a:off x="482646" y="448156"/>
            <a:ext cx="2915885" cy="828193"/>
          </a:xfrm>
          <a:prstGeom prst="rect">
            <a:avLst/>
          </a:prstGeom>
        </p:spPr>
      </p:pic>
      <p:cxnSp>
        <p:nvCxnSpPr>
          <p:cNvPr id="111" name="Straight Connector 110">
            <a:extLst>
              <a:ext uri="{FF2B5EF4-FFF2-40B4-BE49-F238E27FC236}">
                <a16:creationId xmlns:a16="http://schemas.microsoft.com/office/drawing/2014/main" id="{1BBECDCB-3A81-45EF-8FBA-940DD7D52F86}"/>
              </a:ext>
            </a:extLst>
          </p:cNvPr>
          <p:cNvCxnSpPr/>
          <p:nvPr userDrawn="1"/>
        </p:nvCxnSpPr>
        <p:spPr>
          <a:xfrm>
            <a:off x="730795" y="4960255"/>
            <a:ext cx="5565101" cy="0"/>
          </a:xfrm>
          <a:prstGeom prst="line">
            <a:avLst/>
          </a:prstGeom>
          <a:ln w="57150" cap="sq">
            <a:solidFill>
              <a:schemeClr val="accent3"/>
            </a:solidFill>
          </a:ln>
        </p:spPr>
        <p:style>
          <a:lnRef idx="1">
            <a:schemeClr val="accent1"/>
          </a:lnRef>
          <a:fillRef idx="0">
            <a:schemeClr val="accent1"/>
          </a:fillRef>
          <a:effectRef idx="0">
            <a:schemeClr val="accent1"/>
          </a:effectRef>
          <a:fontRef idx="minor">
            <a:schemeClr val="lt1"/>
          </a:fontRef>
        </p:style>
      </p:cxnSp>
      <p:sp>
        <p:nvSpPr>
          <p:cNvPr id="112" name="AutoShape 18">
            <a:extLst>
              <a:ext uri="{FF2B5EF4-FFF2-40B4-BE49-F238E27FC236}">
                <a16:creationId xmlns:a16="http://schemas.microsoft.com/office/drawing/2014/main" id="{129AE241-85E9-4520-9A6B-1C779FE39945}"/>
              </a:ext>
            </a:extLst>
          </p:cNvPr>
          <p:cNvSpPr>
            <a:spLocks noChangeAspect="1" noChangeArrowheads="1" noTextEdit="1"/>
          </p:cNvSpPr>
          <p:nvPr userDrawn="1"/>
        </p:nvSpPr>
        <p:spPr bwMode="auto">
          <a:xfrm>
            <a:off x="730121" y="5418138"/>
            <a:ext cx="4191000"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13" name="Group 112">
            <a:extLst>
              <a:ext uri="{FF2B5EF4-FFF2-40B4-BE49-F238E27FC236}">
                <a16:creationId xmlns:a16="http://schemas.microsoft.com/office/drawing/2014/main" id="{4A1BD6B6-6ED1-4F09-9A7F-AFC89B66DDDA}"/>
              </a:ext>
            </a:extLst>
          </p:cNvPr>
          <p:cNvGrpSpPr/>
          <p:nvPr userDrawn="1"/>
        </p:nvGrpSpPr>
        <p:grpSpPr>
          <a:xfrm>
            <a:off x="742821" y="5414963"/>
            <a:ext cx="4175126" cy="511175"/>
            <a:chOff x="857121" y="5668963"/>
            <a:chExt cx="4175126" cy="511175"/>
          </a:xfrm>
        </p:grpSpPr>
        <p:sp>
          <p:nvSpPr>
            <p:cNvPr id="114" name="Freeform 20">
              <a:extLst>
                <a:ext uri="{FF2B5EF4-FFF2-40B4-BE49-F238E27FC236}">
                  <a16:creationId xmlns:a16="http://schemas.microsoft.com/office/drawing/2014/main" id="{C3EC10FB-FC0A-4A0E-9EC7-31530E54D6FB}"/>
                </a:ext>
              </a:extLst>
            </p:cNvPr>
            <p:cNvSpPr>
              <a:spLocks/>
            </p:cNvSpPr>
            <p:nvPr userDrawn="1"/>
          </p:nvSpPr>
          <p:spPr bwMode="auto">
            <a:xfrm>
              <a:off x="863471" y="5668963"/>
              <a:ext cx="130175" cy="179388"/>
            </a:xfrm>
            <a:custGeom>
              <a:avLst/>
              <a:gdLst>
                <a:gd name="T0" fmla="*/ 15 w 82"/>
                <a:gd name="T1" fmla="*/ 61 h 113"/>
                <a:gd name="T2" fmla="*/ 15 w 82"/>
                <a:gd name="T3" fmla="*/ 113 h 113"/>
                <a:gd name="T4" fmla="*/ 0 w 82"/>
                <a:gd name="T5" fmla="*/ 113 h 113"/>
                <a:gd name="T6" fmla="*/ 0 w 82"/>
                <a:gd name="T7" fmla="*/ 0 h 113"/>
                <a:gd name="T8" fmla="*/ 15 w 82"/>
                <a:gd name="T9" fmla="*/ 0 h 113"/>
                <a:gd name="T10" fmla="*/ 15 w 82"/>
                <a:gd name="T11" fmla="*/ 50 h 113"/>
                <a:gd name="T12" fmla="*/ 63 w 82"/>
                <a:gd name="T13" fmla="*/ 0 h 113"/>
                <a:gd name="T14" fmla="*/ 82 w 82"/>
                <a:gd name="T15" fmla="*/ 0 h 113"/>
                <a:gd name="T16" fmla="*/ 30 w 82"/>
                <a:gd name="T17" fmla="*/ 56 h 113"/>
                <a:gd name="T18" fmla="*/ 82 w 82"/>
                <a:gd name="T19" fmla="*/ 113 h 113"/>
                <a:gd name="T20" fmla="*/ 63 w 82"/>
                <a:gd name="T21" fmla="*/ 113 h 113"/>
                <a:gd name="T22" fmla="*/ 15 w 82"/>
                <a:gd name="T23" fmla="*/ 6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113">
                  <a:moveTo>
                    <a:pt x="15" y="61"/>
                  </a:moveTo>
                  <a:lnTo>
                    <a:pt x="15" y="113"/>
                  </a:lnTo>
                  <a:lnTo>
                    <a:pt x="0" y="113"/>
                  </a:lnTo>
                  <a:lnTo>
                    <a:pt x="0" y="0"/>
                  </a:lnTo>
                  <a:lnTo>
                    <a:pt x="15" y="0"/>
                  </a:lnTo>
                  <a:lnTo>
                    <a:pt x="15" y="50"/>
                  </a:lnTo>
                  <a:lnTo>
                    <a:pt x="63" y="0"/>
                  </a:lnTo>
                  <a:lnTo>
                    <a:pt x="82" y="0"/>
                  </a:lnTo>
                  <a:lnTo>
                    <a:pt x="30" y="56"/>
                  </a:lnTo>
                  <a:lnTo>
                    <a:pt x="82" y="113"/>
                  </a:lnTo>
                  <a:lnTo>
                    <a:pt x="63" y="113"/>
                  </a:lnTo>
                  <a:lnTo>
                    <a:pt x="15" y="61"/>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21">
              <a:extLst>
                <a:ext uri="{FF2B5EF4-FFF2-40B4-BE49-F238E27FC236}">
                  <a16:creationId xmlns:a16="http://schemas.microsoft.com/office/drawing/2014/main" id="{C59C717D-78A7-413A-A642-5ACCE2226A9B}"/>
                </a:ext>
              </a:extLst>
            </p:cNvPr>
            <p:cNvSpPr>
              <a:spLocks noEditPoints="1"/>
            </p:cNvSpPr>
            <p:nvPr userDrawn="1"/>
          </p:nvSpPr>
          <p:spPr bwMode="auto">
            <a:xfrm>
              <a:off x="993646" y="5729288"/>
              <a:ext cx="107950" cy="122238"/>
            </a:xfrm>
            <a:custGeom>
              <a:avLst/>
              <a:gdLst>
                <a:gd name="T0" fmla="*/ 6 w 33"/>
                <a:gd name="T1" fmla="*/ 20 h 37"/>
                <a:gd name="T2" fmla="*/ 17 w 33"/>
                <a:gd name="T3" fmla="*/ 31 h 37"/>
                <a:gd name="T4" fmla="*/ 26 w 33"/>
                <a:gd name="T5" fmla="*/ 25 h 37"/>
                <a:gd name="T6" fmla="*/ 33 w 33"/>
                <a:gd name="T7" fmla="*/ 25 h 37"/>
                <a:gd name="T8" fmla="*/ 17 w 33"/>
                <a:gd name="T9" fmla="*/ 37 h 37"/>
                <a:gd name="T10" fmla="*/ 0 w 33"/>
                <a:gd name="T11" fmla="*/ 18 h 37"/>
                <a:gd name="T12" fmla="*/ 17 w 33"/>
                <a:gd name="T13" fmla="*/ 0 h 37"/>
                <a:gd name="T14" fmla="*/ 33 w 33"/>
                <a:gd name="T15" fmla="*/ 16 h 37"/>
                <a:gd name="T16" fmla="*/ 33 w 33"/>
                <a:gd name="T17" fmla="*/ 20 h 37"/>
                <a:gd name="T18" fmla="*/ 6 w 33"/>
                <a:gd name="T19" fmla="*/ 20 h 37"/>
                <a:gd name="T20" fmla="*/ 6 w 33"/>
                <a:gd name="T21" fmla="*/ 15 h 37"/>
                <a:gd name="T22" fmla="*/ 27 w 33"/>
                <a:gd name="T23" fmla="*/ 15 h 37"/>
                <a:gd name="T24" fmla="*/ 17 w 33"/>
                <a:gd name="T25" fmla="*/ 5 h 37"/>
                <a:gd name="T26" fmla="*/ 6 w 33"/>
                <a:gd name="T2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7">
                  <a:moveTo>
                    <a:pt x="6" y="20"/>
                  </a:moveTo>
                  <a:cubicBezTo>
                    <a:pt x="7" y="26"/>
                    <a:pt x="10" y="31"/>
                    <a:pt x="17" y="31"/>
                  </a:cubicBezTo>
                  <a:cubicBezTo>
                    <a:pt x="22" y="31"/>
                    <a:pt x="25" y="28"/>
                    <a:pt x="26" y="25"/>
                  </a:cubicBezTo>
                  <a:cubicBezTo>
                    <a:pt x="33" y="25"/>
                    <a:pt x="33" y="25"/>
                    <a:pt x="33" y="25"/>
                  </a:cubicBezTo>
                  <a:cubicBezTo>
                    <a:pt x="32" y="31"/>
                    <a:pt x="26" y="37"/>
                    <a:pt x="17" y="37"/>
                  </a:cubicBezTo>
                  <a:cubicBezTo>
                    <a:pt x="5" y="37"/>
                    <a:pt x="0" y="28"/>
                    <a:pt x="0" y="18"/>
                  </a:cubicBezTo>
                  <a:cubicBezTo>
                    <a:pt x="0" y="8"/>
                    <a:pt x="6" y="0"/>
                    <a:pt x="17" y="0"/>
                  </a:cubicBezTo>
                  <a:cubicBezTo>
                    <a:pt x="26" y="0"/>
                    <a:pt x="33" y="7"/>
                    <a:pt x="33" y="16"/>
                  </a:cubicBezTo>
                  <a:cubicBezTo>
                    <a:pt x="33" y="17"/>
                    <a:pt x="33" y="18"/>
                    <a:pt x="33" y="20"/>
                  </a:cubicBezTo>
                  <a:lnTo>
                    <a:pt x="6" y="20"/>
                  </a:lnTo>
                  <a:close/>
                  <a:moveTo>
                    <a:pt x="6" y="15"/>
                  </a:moveTo>
                  <a:cubicBezTo>
                    <a:pt x="27" y="15"/>
                    <a:pt x="27" y="15"/>
                    <a:pt x="27" y="15"/>
                  </a:cubicBezTo>
                  <a:cubicBezTo>
                    <a:pt x="27" y="9"/>
                    <a:pt x="22" y="5"/>
                    <a:pt x="17" y="5"/>
                  </a:cubicBezTo>
                  <a:cubicBezTo>
                    <a:pt x="11" y="5"/>
                    <a:pt x="7" y="9"/>
                    <a:pt x="6" y="15"/>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22">
              <a:extLst>
                <a:ext uri="{FF2B5EF4-FFF2-40B4-BE49-F238E27FC236}">
                  <a16:creationId xmlns:a16="http://schemas.microsoft.com/office/drawing/2014/main" id="{E00425DD-BD63-4B1D-B1C2-0E99F626B824}"/>
                </a:ext>
              </a:extLst>
            </p:cNvPr>
            <p:cNvSpPr>
              <a:spLocks noEditPoints="1"/>
            </p:cNvSpPr>
            <p:nvPr userDrawn="1"/>
          </p:nvSpPr>
          <p:spPr bwMode="auto">
            <a:xfrm>
              <a:off x="1125409" y="5729288"/>
              <a:ext cx="107950" cy="122238"/>
            </a:xfrm>
            <a:custGeom>
              <a:avLst/>
              <a:gdLst>
                <a:gd name="T0" fmla="*/ 7 w 33"/>
                <a:gd name="T1" fmla="*/ 20 h 37"/>
                <a:gd name="T2" fmla="*/ 18 w 33"/>
                <a:gd name="T3" fmla="*/ 31 h 37"/>
                <a:gd name="T4" fmla="*/ 26 w 33"/>
                <a:gd name="T5" fmla="*/ 25 h 37"/>
                <a:gd name="T6" fmla="*/ 33 w 33"/>
                <a:gd name="T7" fmla="*/ 25 h 37"/>
                <a:gd name="T8" fmla="*/ 18 w 33"/>
                <a:gd name="T9" fmla="*/ 37 h 37"/>
                <a:gd name="T10" fmla="*/ 0 w 33"/>
                <a:gd name="T11" fmla="*/ 18 h 37"/>
                <a:gd name="T12" fmla="*/ 17 w 33"/>
                <a:gd name="T13" fmla="*/ 0 h 37"/>
                <a:gd name="T14" fmla="*/ 33 w 33"/>
                <a:gd name="T15" fmla="*/ 16 h 37"/>
                <a:gd name="T16" fmla="*/ 33 w 33"/>
                <a:gd name="T17" fmla="*/ 20 h 37"/>
                <a:gd name="T18" fmla="*/ 7 w 33"/>
                <a:gd name="T19" fmla="*/ 20 h 37"/>
                <a:gd name="T20" fmla="*/ 7 w 33"/>
                <a:gd name="T21" fmla="*/ 15 h 37"/>
                <a:gd name="T22" fmla="*/ 27 w 33"/>
                <a:gd name="T23" fmla="*/ 15 h 37"/>
                <a:gd name="T24" fmla="*/ 17 w 33"/>
                <a:gd name="T25" fmla="*/ 5 h 37"/>
                <a:gd name="T26" fmla="*/ 7 w 33"/>
                <a:gd name="T2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7">
                  <a:moveTo>
                    <a:pt x="7" y="20"/>
                  </a:moveTo>
                  <a:cubicBezTo>
                    <a:pt x="7" y="26"/>
                    <a:pt x="10" y="31"/>
                    <a:pt x="18" y="31"/>
                  </a:cubicBezTo>
                  <a:cubicBezTo>
                    <a:pt x="23" y="31"/>
                    <a:pt x="25" y="28"/>
                    <a:pt x="26" y="25"/>
                  </a:cubicBezTo>
                  <a:cubicBezTo>
                    <a:pt x="33" y="25"/>
                    <a:pt x="33" y="25"/>
                    <a:pt x="33" y="25"/>
                  </a:cubicBezTo>
                  <a:cubicBezTo>
                    <a:pt x="32" y="31"/>
                    <a:pt x="26" y="37"/>
                    <a:pt x="18" y="37"/>
                  </a:cubicBezTo>
                  <a:cubicBezTo>
                    <a:pt x="6" y="37"/>
                    <a:pt x="0" y="28"/>
                    <a:pt x="0" y="18"/>
                  </a:cubicBezTo>
                  <a:cubicBezTo>
                    <a:pt x="0" y="8"/>
                    <a:pt x="6" y="0"/>
                    <a:pt x="17" y="0"/>
                  </a:cubicBezTo>
                  <a:cubicBezTo>
                    <a:pt x="26" y="0"/>
                    <a:pt x="33" y="7"/>
                    <a:pt x="33" y="16"/>
                  </a:cubicBezTo>
                  <a:cubicBezTo>
                    <a:pt x="33" y="17"/>
                    <a:pt x="33" y="18"/>
                    <a:pt x="33" y="20"/>
                  </a:cubicBezTo>
                  <a:lnTo>
                    <a:pt x="7" y="20"/>
                  </a:lnTo>
                  <a:close/>
                  <a:moveTo>
                    <a:pt x="7" y="15"/>
                  </a:moveTo>
                  <a:cubicBezTo>
                    <a:pt x="27" y="15"/>
                    <a:pt x="27" y="15"/>
                    <a:pt x="27" y="15"/>
                  </a:cubicBezTo>
                  <a:cubicBezTo>
                    <a:pt x="27" y="9"/>
                    <a:pt x="23" y="5"/>
                    <a:pt x="17" y="5"/>
                  </a:cubicBezTo>
                  <a:cubicBezTo>
                    <a:pt x="11" y="5"/>
                    <a:pt x="7" y="9"/>
                    <a:pt x="7" y="15"/>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23">
              <a:extLst>
                <a:ext uri="{FF2B5EF4-FFF2-40B4-BE49-F238E27FC236}">
                  <a16:creationId xmlns:a16="http://schemas.microsoft.com/office/drawing/2014/main" id="{D1CCBE96-FCDC-4587-81DF-11B9EC053A88}"/>
                </a:ext>
              </a:extLst>
            </p:cNvPr>
            <p:cNvSpPr>
              <a:spLocks noEditPoints="1"/>
            </p:cNvSpPr>
            <p:nvPr userDrawn="1"/>
          </p:nvSpPr>
          <p:spPr bwMode="auto">
            <a:xfrm>
              <a:off x="1266696" y="5729288"/>
              <a:ext cx="122238" cy="182563"/>
            </a:xfrm>
            <a:custGeom>
              <a:avLst/>
              <a:gdLst>
                <a:gd name="T0" fmla="*/ 7 w 37"/>
                <a:gd name="T1" fmla="*/ 7 h 55"/>
                <a:gd name="T2" fmla="*/ 19 w 37"/>
                <a:gd name="T3" fmla="*/ 0 h 55"/>
                <a:gd name="T4" fmla="*/ 37 w 37"/>
                <a:gd name="T5" fmla="*/ 18 h 55"/>
                <a:gd name="T6" fmla="*/ 19 w 37"/>
                <a:gd name="T7" fmla="*/ 37 h 55"/>
                <a:gd name="T8" fmla="*/ 7 w 37"/>
                <a:gd name="T9" fmla="*/ 30 h 55"/>
                <a:gd name="T10" fmla="*/ 7 w 37"/>
                <a:gd name="T11" fmla="*/ 55 h 55"/>
                <a:gd name="T12" fmla="*/ 0 w 37"/>
                <a:gd name="T13" fmla="*/ 55 h 55"/>
                <a:gd name="T14" fmla="*/ 0 w 37"/>
                <a:gd name="T15" fmla="*/ 1 h 55"/>
                <a:gd name="T16" fmla="*/ 7 w 37"/>
                <a:gd name="T17" fmla="*/ 1 h 55"/>
                <a:gd name="T18" fmla="*/ 7 w 37"/>
                <a:gd name="T19" fmla="*/ 7 h 55"/>
                <a:gd name="T20" fmla="*/ 7 w 37"/>
                <a:gd name="T21" fmla="*/ 18 h 55"/>
                <a:gd name="T22" fmla="*/ 19 w 37"/>
                <a:gd name="T23" fmla="*/ 31 h 55"/>
                <a:gd name="T24" fmla="*/ 30 w 37"/>
                <a:gd name="T25" fmla="*/ 18 h 55"/>
                <a:gd name="T26" fmla="*/ 19 w 37"/>
                <a:gd name="T27" fmla="*/ 6 h 55"/>
                <a:gd name="T28" fmla="*/ 7 w 37"/>
                <a:gd name="T29" fmla="*/ 1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55">
                  <a:moveTo>
                    <a:pt x="7" y="7"/>
                  </a:moveTo>
                  <a:cubicBezTo>
                    <a:pt x="9" y="3"/>
                    <a:pt x="14" y="0"/>
                    <a:pt x="19" y="0"/>
                  </a:cubicBezTo>
                  <a:cubicBezTo>
                    <a:pt x="30" y="0"/>
                    <a:pt x="37" y="8"/>
                    <a:pt x="37" y="18"/>
                  </a:cubicBezTo>
                  <a:cubicBezTo>
                    <a:pt x="37" y="28"/>
                    <a:pt x="30" y="37"/>
                    <a:pt x="19" y="37"/>
                  </a:cubicBezTo>
                  <a:cubicBezTo>
                    <a:pt x="14" y="37"/>
                    <a:pt x="9" y="34"/>
                    <a:pt x="7" y="30"/>
                  </a:cubicBezTo>
                  <a:cubicBezTo>
                    <a:pt x="7" y="55"/>
                    <a:pt x="7" y="55"/>
                    <a:pt x="7" y="55"/>
                  </a:cubicBezTo>
                  <a:cubicBezTo>
                    <a:pt x="0" y="55"/>
                    <a:pt x="0" y="55"/>
                    <a:pt x="0" y="55"/>
                  </a:cubicBezTo>
                  <a:cubicBezTo>
                    <a:pt x="0" y="1"/>
                    <a:pt x="0" y="1"/>
                    <a:pt x="0" y="1"/>
                  </a:cubicBezTo>
                  <a:cubicBezTo>
                    <a:pt x="7" y="1"/>
                    <a:pt x="7" y="1"/>
                    <a:pt x="7" y="1"/>
                  </a:cubicBezTo>
                  <a:lnTo>
                    <a:pt x="7" y="7"/>
                  </a:lnTo>
                  <a:close/>
                  <a:moveTo>
                    <a:pt x="7" y="18"/>
                  </a:moveTo>
                  <a:cubicBezTo>
                    <a:pt x="7" y="25"/>
                    <a:pt x="11" y="31"/>
                    <a:pt x="19" y="31"/>
                  </a:cubicBezTo>
                  <a:cubicBezTo>
                    <a:pt x="26" y="31"/>
                    <a:pt x="30" y="25"/>
                    <a:pt x="30" y="18"/>
                  </a:cubicBezTo>
                  <a:cubicBezTo>
                    <a:pt x="30" y="12"/>
                    <a:pt x="26" y="6"/>
                    <a:pt x="19" y="6"/>
                  </a:cubicBezTo>
                  <a:cubicBezTo>
                    <a:pt x="11" y="6"/>
                    <a:pt x="7" y="12"/>
                    <a:pt x="7" y="18"/>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4">
              <a:extLst>
                <a:ext uri="{FF2B5EF4-FFF2-40B4-BE49-F238E27FC236}">
                  <a16:creationId xmlns:a16="http://schemas.microsoft.com/office/drawing/2014/main" id="{CF5D8FA0-CF19-43FC-B833-EF79BC10F898}"/>
                </a:ext>
              </a:extLst>
            </p:cNvPr>
            <p:cNvSpPr>
              <a:spLocks/>
            </p:cNvSpPr>
            <p:nvPr userDrawn="1"/>
          </p:nvSpPr>
          <p:spPr bwMode="auto">
            <a:xfrm>
              <a:off x="1481009" y="5732463"/>
              <a:ext cx="106363" cy="119063"/>
            </a:xfrm>
            <a:custGeom>
              <a:avLst/>
              <a:gdLst>
                <a:gd name="T0" fmla="*/ 32 w 32"/>
                <a:gd name="T1" fmla="*/ 0 h 36"/>
                <a:gd name="T2" fmla="*/ 32 w 32"/>
                <a:gd name="T3" fmla="*/ 35 h 36"/>
                <a:gd name="T4" fmla="*/ 25 w 32"/>
                <a:gd name="T5" fmla="*/ 35 h 36"/>
                <a:gd name="T6" fmla="*/ 25 w 32"/>
                <a:gd name="T7" fmla="*/ 29 h 36"/>
                <a:gd name="T8" fmla="*/ 13 w 32"/>
                <a:gd name="T9" fmla="*/ 36 h 36"/>
                <a:gd name="T10" fmla="*/ 2 w 32"/>
                <a:gd name="T11" fmla="*/ 31 h 36"/>
                <a:gd name="T12" fmla="*/ 0 w 32"/>
                <a:gd name="T13" fmla="*/ 20 h 36"/>
                <a:gd name="T14" fmla="*/ 0 w 32"/>
                <a:gd name="T15" fmla="*/ 0 h 36"/>
                <a:gd name="T16" fmla="*/ 7 w 32"/>
                <a:gd name="T17" fmla="*/ 0 h 36"/>
                <a:gd name="T18" fmla="*/ 7 w 32"/>
                <a:gd name="T19" fmla="*/ 18 h 36"/>
                <a:gd name="T20" fmla="*/ 15 w 32"/>
                <a:gd name="T21" fmla="*/ 30 h 36"/>
                <a:gd name="T22" fmla="*/ 25 w 32"/>
                <a:gd name="T23" fmla="*/ 18 h 36"/>
                <a:gd name="T24" fmla="*/ 25 w 32"/>
                <a:gd name="T25" fmla="*/ 0 h 36"/>
                <a:gd name="T26" fmla="*/ 32 w 32"/>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6">
                  <a:moveTo>
                    <a:pt x="32" y="0"/>
                  </a:moveTo>
                  <a:cubicBezTo>
                    <a:pt x="32" y="35"/>
                    <a:pt x="32" y="35"/>
                    <a:pt x="32" y="35"/>
                  </a:cubicBezTo>
                  <a:cubicBezTo>
                    <a:pt x="25" y="35"/>
                    <a:pt x="25" y="35"/>
                    <a:pt x="25" y="35"/>
                  </a:cubicBezTo>
                  <a:cubicBezTo>
                    <a:pt x="25" y="29"/>
                    <a:pt x="25" y="29"/>
                    <a:pt x="25" y="29"/>
                  </a:cubicBezTo>
                  <a:cubicBezTo>
                    <a:pt x="23" y="33"/>
                    <a:pt x="19" y="36"/>
                    <a:pt x="13" y="36"/>
                  </a:cubicBezTo>
                  <a:cubicBezTo>
                    <a:pt x="8" y="36"/>
                    <a:pt x="5" y="34"/>
                    <a:pt x="2" y="31"/>
                  </a:cubicBezTo>
                  <a:cubicBezTo>
                    <a:pt x="1" y="28"/>
                    <a:pt x="0" y="25"/>
                    <a:pt x="0" y="20"/>
                  </a:cubicBezTo>
                  <a:cubicBezTo>
                    <a:pt x="0" y="0"/>
                    <a:pt x="0" y="0"/>
                    <a:pt x="0" y="0"/>
                  </a:cubicBezTo>
                  <a:cubicBezTo>
                    <a:pt x="7" y="0"/>
                    <a:pt x="7" y="0"/>
                    <a:pt x="7" y="0"/>
                  </a:cubicBezTo>
                  <a:cubicBezTo>
                    <a:pt x="7" y="18"/>
                    <a:pt x="7" y="18"/>
                    <a:pt x="7" y="18"/>
                  </a:cubicBezTo>
                  <a:cubicBezTo>
                    <a:pt x="7" y="25"/>
                    <a:pt x="9" y="30"/>
                    <a:pt x="15" y="30"/>
                  </a:cubicBezTo>
                  <a:cubicBezTo>
                    <a:pt x="22" y="30"/>
                    <a:pt x="25" y="24"/>
                    <a:pt x="25" y="18"/>
                  </a:cubicBezTo>
                  <a:cubicBezTo>
                    <a:pt x="25" y="0"/>
                    <a:pt x="25" y="0"/>
                    <a:pt x="25" y="0"/>
                  </a:cubicBezTo>
                  <a:lnTo>
                    <a:pt x="32"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25">
              <a:extLst>
                <a:ext uri="{FF2B5EF4-FFF2-40B4-BE49-F238E27FC236}">
                  <a16:creationId xmlns:a16="http://schemas.microsoft.com/office/drawing/2014/main" id="{B3A8B3B9-DC27-47CD-9620-B8F9882F1164}"/>
                </a:ext>
              </a:extLst>
            </p:cNvPr>
            <p:cNvSpPr>
              <a:spLocks noEditPoints="1"/>
            </p:cNvSpPr>
            <p:nvPr userDrawn="1"/>
          </p:nvSpPr>
          <p:spPr bwMode="auto">
            <a:xfrm>
              <a:off x="1627059" y="5729288"/>
              <a:ext cx="122238" cy="182563"/>
            </a:xfrm>
            <a:custGeom>
              <a:avLst/>
              <a:gdLst>
                <a:gd name="T0" fmla="*/ 7 w 37"/>
                <a:gd name="T1" fmla="*/ 7 h 55"/>
                <a:gd name="T2" fmla="*/ 19 w 37"/>
                <a:gd name="T3" fmla="*/ 0 h 55"/>
                <a:gd name="T4" fmla="*/ 37 w 37"/>
                <a:gd name="T5" fmla="*/ 18 h 55"/>
                <a:gd name="T6" fmla="*/ 19 w 37"/>
                <a:gd name="T7" fmla="*/ 37 h 55"/>
                <a:gd name="T8" fmla="*/ 7 w 37"/>
                <a:gd name="T9" fmla="*/ 30 h 55"/>
                <a:gd name="T10" fmla="*/ 7 w 37"/>
                <a:gd name="T11" fmla="*/ 55 h 55"/>
                <a:gd name="T12" fmla="*/ 0 w 37"/>
                <a:gd name="T13" fmla="*/ 55 h 55"/>
                <a:gd name="T14" fmla="*/ 0 w 37"/>
                <a:gd name="T15" fmla="*/ 1 h 55"/>
                <a:gd name="T16" fmla="*/ 7 w 37"/>
                <a:gd name="T17" fmla="*/ 1 h 55"/>
                <a:gd name="T18" fmla="*/ 7 w 37"/>
                <a:gd name="T19" fmla="*/ 7 h 55"/>
                <a:gd name="T20" fmla="*/ 7 w 37"/>
                <a:gd name="T21" fmla="*/ 18 h 55"/>
                <a:gd name="T22" fmla="*/ 18 w 37"/>
                <a:gd name="T23" fmla="*/ 31 h 55"/>
                <a:gd name="T24" fmla="*/ 30 w 37"/>
                <a:gd name="T25" fmla="*/ 18 h 55"/>
                <a:gd name="T26" fmla="*/ 18 w 37"/>
                <a:gd name="T27" fmla="*/ 6 h 55"/>
                <a:gd name="T28" fmla="*/ 7 w 37"/>
                <a:gd name="T29" fmla="*/ 1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55">
                  <a:moveTo>
                    <a:pt x="7" y="7"/>
                  </a:moveTo>
                  <a:cubicBezTo>
                    <a:pt x="9" y="3"/>
                    <a:pt x="14" y="0"/>
                    <a:pt x="19" y="0"/>
                  </a:cubicBezTo>
                  <a:cubicBezTo>
                    <a:pt x="29" y="0"/>
                    <a:pt x="37" y="8"/>
                    <a:pt x="37" y="18"/>
                  </a:cubicBezTo>
                  <a:cubicBezTo>
                    <a:pt x="37" y="28"/>
                    <a:pt x="29" y="37"/>
                    <a:pt x="19" y="37"/>
                  </a:cubicBezTo>
                  <a:cubicBezTo>
                    <a:pt x="14" y="37"/>
                    <a:pt x="9" y="34"/>
                    <a:pt x="7" y="30"/>
                  </a:cubicBezTo>
                  <a:cubicBezTo>
                    <a:pt x="7" y="55"/>
                    <a:pt x="7" y="55"/>
                    <a:pt x="7" y="55"/>
                  </a:cubicBezTo>
                  <a:cubicBezTo>
                    <a:pt x="0" y="55"/>
                    <a:pt x="0" y="55"/>
                    <a:pt x="0" y="55"/>
                  </a:cubicBezTo>
                  <a:cubicBezTo>
                    <a:pt x="0" y="1"/>
                    <a:pt x="0" y="1"/>
                    <a:pt x="0" y="1"/>
                  </a:cubicBezTo>
                  <a:cubicBezTo>
                    <a:pt x="7" y="1"/>
                    <a:pt x="7" y="1"/>
                    <a:pt x="7" y="1"/>
                  </a:cubicBezTo>
                  <a:lnTo>
                    <a:pt x="7" y="7"/>
                  </a:lnTo>
                  <a:close/>
                  <a:moveTo>
                    <a:pt x="7" y="18"/>
                  </a:moveTo>
                  <a:cubicBezTo>
                    <a:pt x="7" y="25"/>
                    <a:pt x="11" y="31"/>
                    <a:pt x="18" y="31"/>
                  </a:cubicBezTo>
                  <a:cubicBezTo>
                    <a:pt x="25" y="31"/>
                    <a:pt x="30" y="25"/>
                    <a:pt x="30" y="18"/>
                  </a:cubicBezTo>
                  <a:cubicBezTo>
                    <a:pt x="30" y="12"/>
                    <a:pt x="25" y="6"/>
                    <a:pt x="18" y="6"/>
                  </a:cubicBezTo>
                  <a:cubicBezTo>
                    <a:pt x="11" y="6"/>
                    <a:pt x="7" y="12"/>
                    <a:pt x="7" y="18"/>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26">
              <a:extLst>
                <a:ext uri="{FF2B5EF4-FFF2-40B4-BE49-F238E27FC236}">
                  <a16:creationId xmlns:a16="http://schemas.microsoft.com/office/drawing/2014/main" id="{93391C76-C2F3-40E3-9C0C-EDE16E516226}"/>
                </a:ext>
              </a:extLst>
            </p:cNvPr>
            <p:cNvSpPr>
              <a:spLocks noChangeArrowheads="1"/>
            </p:cNvSpPr>
            <p:nvPr userDrawn="1"/>
          </p:nvSpPr>
          <p:spPr bwMode="auto">
            <a:xfrm>
              <a:off x="1765171" y="5765801"/>
              <a:ext cx="60325" cy="190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7">
              <a:extLst>
                <a:ext uri="{FF2B5EF4-FFF2-40B4-BE49-F238E27FC236}">
                  <a16:creationId xmlns:a16="http://schemas.microsoft.com/office/drawing/2014/main" id="{21CEA306-23A2-4356-A514-6493F3D9E610}"/>
                </a:ext>
              </a:extLst>
            </p:cNvPr>
            <p:cNvSpPr>
              <a:spLocks/>
            </p:cNvSpPr>
            <p:nvPr userDrawn="1"/>
          </p:nvSpPr>
          <p:spPr bwMode="auto">
            <a:xfrm>
              <a:off x="1838196" y="5692776"/>
              <a:ext cx="76200" cy="155575"/>
            </a:xfrm>
            <a:custGeom>
              <a:avLst/>
              <a:gdLst>
                <a:gd name="T0" fmla="*/ 23 w 23"/>
                <a:gd name="T1" fmla="*/ 47 h 47"/>
                <a:gd name="T2" fmla="*/ 17 w 23"/>
                <a:gd name="T3" fmla="*/ 47 h 47"/>
                <a:gd name="T4" fmla="*/ 7 w 23"/>
                <a:gd name="T5" fmla="*/ 35 h 47"/>
                <a:gd name="T6" fmla="*/ 7 w 23"/>
                <a:gd name="T7" fmla="*/ 18 h 47"/>
                <a:gd name="T8" fmla="*/ 0 w 23"/>
                <a:gd name="T9" fmla="*/ 18 h 47"/>
                <a:gd name="T10" fmla="*/ 0 w 23"/>
                <a:gd name="T11" fmla="*/ 12 h 47"/>
                <a:gd name="T12" fmla="*/ 7 w 23"/>
                <a:gd name="T13" fmla="*/ 12 h 47"/>
                <a:gd name="T14" fmla="*/ 7 w 23"/>
                <a:gd name="T15" fmla="*/ 0 h 47"/>
                <a:gd name="T16" fmla="*/ 13 w 23"/>
                <a:gd name="T17" fmla="*/ 0 h 47"/>
                <a:gd name="T18" fmla="*/ 13 w 23"/>
                <a:gd name="T19" fmla="*/ 12 h 47"/>
                <a:gd name="T20" fmla="*/ 22 w 23"/>
                <a:gd name="T21" fmla="*/ 12 h 47"/>
                <a:gd name="T22" fmla="*/ 22 w 23"/>
                <a:gd name="T23" fmla="*/ 18 h 47"/>
                <a:gd name="T24" fmla="*/ 13 w 23"/>
                <a:gd name="T25" fmla="*/ 18 h 47"/>
                <a:gd name="T26" fmla="*/ 13 w 23"/>
                <a:gd name="T27" fmla="*/ 34 h 47"/>
                <a:gd name="T28" fmla="*/ 19 w 23"/>
                <a:gd name="T29" fmla="*/ 41 h 47"/>
                <a:gd name="T30" fmla="*/ 23 w 23"/>
                <a:gd name="T31" fmla="*/ 41 h 47"/>
                <a:gd name="T32" fmla="*/ 23 w 23"/>
                <a:gd name="T3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47">
                  <a:moveTo>
                    <a:pt x="23" y="47"/>
                  </a:moveTo>
                  <a:cubicBezTo>
                    <a:pt x="22" y="47"/>
                    <a:pt x="20" y="47"/>
                    <a:pt x="17" y="47"/>
                  </a:cubicBezTo>
                  <a:cubicBezTo>
                    <a:pt x="13" y="47"/>
                    <a:pt x="7" y="46"/>
                    <a:pt x="7" y="35"/>
                  </a:cubicBezTo>
                  <a:cubicBezTo>
                    <a:pt x="7" y="18"/>
                    <a:pt x="7" y="18"/>
                    <a:pt x="7" y="18"/>
                  </a:cubicBezTo>
                  <a:cubicBezTo>
                    <a:pt x="0" y="18"/>
                    <a:pt x="0" y="18"/>
                    <a:pt x="0" y="18"/>
                  </a:cubicBezTo>
                  <a:cubicBezTo>
                    <a:pt x="0" y="12"/>
                    <a:pt x="0" y="12"/>
                    <a:pt x="0" y="12"/>
                  </a:cubicBezTo>
                  <a:cubicBezTo>
                    <a:pt x="7" y="12"/>
                    <a:pt x="7" y="12"/>
                    <a:pt x="7" y="12"/>
                  </a:cubicBezTo>
                  <a:cubicBezTo>
                    <a:pt x="7" y="0"/>
                    <a:pt x="7" y="0"/>
                    <a:pt x="7" y="0"/>
                  </a:cubicBezTo>
                  <a:cubicBezTo>
                    <a:pt x="13" y="0"/>
                    <a:pt x="13" y="0"/>
                    <a:pt x="13" y="0"/>
                  </a:cubicBezTo>
                  <a:cubicBezTo>
                    <a:pt x="13" y="12"/>
                    <a:pt x="13" y="12"/>
                    <a:pt x="13" y="12"/>
                  </a:cubicBezTo>
                  <a:cubicBezTo>
                    <a:pt x="22" y="12"/>
                    <a:pt x="22" y="12"/>
                    <a:pt x="22" y="12"/>
                  </a:cubicBezTo>
                  <a:cubicBezTo>
                    <a:pt x="22" y="18"/>
                    <a:pt x="22" y="18"/>
                    <a:pt x="22" y="18"/>
                  </a:cubicBezTo>
                  <a:cubicBezTo>
                    <a:pt x="13" y="18"/>
                    <a:pt x="13" y="18"/>
                    <a:pt x="13" y="18"/>
                  </a:cubicBezTo>
                  <a:cubicBezTo>
                    <a:pt x="13" y="34"/>
                    <a:pt x="13" y="34"/>
                    <a:pt x="13" y="34"/>
                  </a:cubicBezTo>
                  <a:cubicBezTo>
                    <a:pt x="13" y="40"/>
                    <a:pt x="16" y="41"/>
                    <a:pt x="19" y="41"/>
                  </a:cubicBezTo>
                  <a:cubicBezTo>
                    <a:pt x="20" y="41"/>
                    <a:pt x="22" y="41"/>
                    <a:pt x="23" y="41"/>
                  </a:cubicBezTo>
                  <a:lnTo>
                    <a:pt x="23" y="47"/>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8">
              <a:extLst>
                <a:ext uri="{FF2B5EF4-FFF2-40B4-BE49-F238E27FC236}">
                  <a16:creationId xmlns:a16="http://schemas.microsoft.com/office/drawing/2014/main" id="{901131C7-4CF1-4118-8D99-20275B0505CB}"/>
                </a:ext>
              </a:extLst>
            </p:cNvPr>
            <p:cNvSpPr>
              <a:spLocks noEditPoints="1"/>
            </p:cNvSpPr>
            <p:nvPr userDrawn="1"/>
          </p:nvSpPr>
          <p:spPr bwMode="auto">
            <a:xfrm>
              <a:off x="1927096" y="5729288"/>
              <a:ext cx="122238" cy="122238"/>
            </a:xfrm>
            <a:custGeom>
              <a:avLst/>
              <a:gdLst>
                <a:gd name="T0" fmla="*/ 0 w 37"/>
                <a:gd name="T1" fmla="*/ 18 h 37"/>
                <a:gd name="T2" fmla="*/ 19 w 37"/>
                <a:gd name="T3" fmla="*/ 0 h 37"/>
                <a:gd name="T4" fmla="*/ 37 w 37"/>
                <a:gd name="T5" fmla="*/ 18 h 37"/>
                <a:gd name="T6" fmla="*/ 19 w 37"/>
                <a:gd name="T7" fmla="*/ 37 h 37"/>
                <a:gd name="T8" fmla="*/ 0 w 37"/>
                <a:gd name="T9" fmla="*/ 18 h 37"/>
                <a:gd name="T10" fmla="*/ 31 w 37"/>
                <a:gd name="T11" fmla="*/ 18 h 37"/>
                <a:gd name="T12" fmla="*/ 19 w 37"/>
                <a:gd name="T13" fmla="*/ 6 h 37"/>
                <a:gd name="T14" fmla="*/ 7 w 37"/>
                <a:gd name="T15" fmla="*/ 18 h 37"/>
                <a:gd name="T16" fmla="*/ 19 w 37"/>
                <a:gd name="T17" fmla="*/ 31 h 37"/>
                <a:gd name="T18" fmla="*/ 31 w 37"/>
                <a:gd name="T1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0" y="18"/>
                  </a:moveTo>
                  <a:cubicBezTo>
                    <a:pt x="0" y="8"/>
                    <a:pt x="8" y="0"/>
                    <a:pt x="19" y="0"/>
                  </a:cubicBezTo>
                  <a:cubicBezTo>
                    <a:pt x="30" y="0"/>
                    <a:pt x="37" y="8"/>
                    <a:pt x="37" y="18"/>
                  </a:cubicBezTo>
                  <a:cubicBezTo>
                    <a:pt x="37" y="28"/>
                    <a:pt x="30" y="37"/>
                    <a:pt x="19" y="37"/>
                  </a:cubicBezTo>
                  <a:cubicBezTo>
                    <a:pt x="8" y="37"/>
                    <a:pt x="0" y="28"/>
                    <a:pt x="0" y="18"/>
                  </a:cubicBezTo>
                  <a:close/>
                  <a:moveTo>
                    <a:pt x="31" y="18"/>
                  </a:moveTo>
                  <a:cubicBezTo>
                    <a:pt x="31" y="12"/>
                    <a:pt x="26" y="6"/>
                    <a:pt x="19" y="6"/>
                  </a:cubicBezTo>
                  <a:cubicBezTo>
                    <a:pt x="12" y="6"/>
                    <a:pt x="7" y="12"/>
                    <a:pt x="7" y="18"/>
                  </a:cubicBezTo>
                  <a:cubicBezTo>
                    <a:pt x="7" y="25"/>
                    <a:pt x="12" y="31"/>
                    <a:pt x="19" y="31"/>
                  </a:cubicBezTo>
                  <a:cubicBezTo>
                    <a:pt x="26" y="31"/>
                    <a:pt x="31" y="25"/>
                    <a:pt x="31" y="18"/>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29">
              <a:extLst>
                <a:ext uri="{FF2B5EF4-FFF2-40B4-BE49-F238E27FC236}">
                  <a16:creationId xmlns:a16="http://schemas.microsoft.com/office/drawing/2014/main" id="{007FED8E-269A-42F6-87B8-6A4C9906A7A5}"/>
                </a:ext>
              </a:extLst>
            </p:cNvPr>
            <p:cNvSpPr>
              <a:spLocks noChangeArrowheads="1"/>
            </p:cNvSpPr>
            <p:nvPr userDrawn="1"/>
          </p:nvSpPr>
          <p:spPr bwMode="auto">
            <a:xfrm>
              <a:off x="2069971" y="5765801"/>
              <a:ext cx="58738" cy="190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0">
              <a:extLst>
                <a:ext uri="{FF2B5EF4-FFF2-40B4-BE49-F238E27FC236}">
                  <a16:creationId xmlns:a16="http://schemas.microsoft.com/office/drawing/2014/main" id="{73202011-385A-4AC2-85BD-44DA15E1003B}"/>
                </a:ext>
              </a:extLst>
            </p:cNvPr>
            <p:cNvSpPr>
              <a:spLocks noEditPoints="1"/>
            </p:cNvSpPr>
            <p:nvPr userDrawn="1"/>
          </p:nvSpPr>
          <p:spPr bwMode="auto">
            <a:xfrm>
              <a:off x="2146171" y="5668963"/>
              <a:ext cx="122238" cy="182563"/>
            </a:xfrm>
            <a:custGeom>
              <a:avLst/>
              <a:gdLst>
                <a:gd name="T0" fmla="*/ 30 w 37"/>
                <a:gd name="T1" fmla="*/ 48 h 55"/>
                <a:gd name="T2" fmla="*/ 18 w 37"/>
                <a:gd name="T3" fmla="*/ 55 h 55"/>
                <a:gd name="T4" fmla="*/ 0 w 37"/>
                <a:gd name="T5" fmla="*/ 36 h 55"/>
                <a:gd name="T6" fmla="*/ 18 w 37"/>
                <a:gd name="T7" fmla="*/ 18 h 55"/>
                <a:gd name="T8" fmla="*/ 30 w 37"/>
                <a:gd name="T9" fmla="*/ 25 h 55"/>
                <a:gd name="T10" fmla="*/ 30 w 37"/>
                <a:gd name="T11" fmla="*/ 0 h 55"/>
                <a:gd name="T12" fmla="*/ 37 w 37"/>
                <a:gd name="T13" fmla="*/ 0 h 55"/>
                <a:gd name="T14" fmla="*/ 37 w 37"/>
                <a:gd name="T15" fmla="*/ 54 h 55"/>
                <a:gd name="T16" fmla="*/ 30 w 37"/>
                <a:gd name="T17" fmla="*/ 54 h 55"/>
                <a:gd name="T18" fmla="*/ 30 w 37"/>
                <a:gd name="T19" fmla="*/ 48 h 55"/>
                <a:gd name="T20" fmla="*/ 30 w 37"/>
                <a:gd name="T21" fmla="*/ 36 h 55"/>
                <a:gd name="T22" fmla="*/ 18 w 37"/>
                <a:gd name="T23" fmla="*/ 24 h 55"/>
                <a:gd name="T24" fmla="*/ 7 w 37"/>
                <a:gd name="T25" fmla="*/ 36 h 55"/>
                <a:gd name="T26" fmla="*/ 18 w 37"/>
                <a:gd name="T27" fmla="*/ 49 h 55"/>
                <a:gd name="T28" fmla="*/ 30 w 37"/>
                <a:gd name="T29"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55">
                  <a:moveTo>
                    <a:pt x="30" y="48"/>
                  </a:moveTo>
                  <a:cubicBezTo>
                    <a:pt x="28" y="52"/>
                    <a:pt x="23" y="55"/>
                    <a:pt x="18" y="55"/>
                  </a:cubicBezTo>
                  <a:cubicBezTo>
                    <a:pt x="7" y="55"/>
                    <a:pt x="0" y="46"/>
                    <a:pt x="0" y="36"/>
                  </a:cubicBezTo>
                  <a:cubicBezTo>
                    <a:pt x="0" y="26"/>
                    <a:pt x="7" y="18"/>
                    <a:pt x="18" y="18"/>
                  </a:cubicBezTo>
                  <a:cubicBezTo>
                    <a:pt x="23" y="18"/>
                    <a:pt x="28" y="21"/>
                    <a:pt x="30" y="25"/>
                  </a:cubicBezTo>
                  <a:cubicBezTo>
                    <a:pt x="30" y="0"/>
                    <a:pt x="30" y="0"/>
                    <a:pt x="30" y="0"/>
                  </a:cubicBezTo>
                  <a:cubicBezTo>
                    <a:pt x="37" y="0"/>
                    <a:pt x="37" y="0"/>
                    <a:pt x="37" y="0"/>
                  </a:cubicBezTo>
                  <a:cubicBezTo>
                    <a:pt x="37" y="54"/>
                    <a:pt x="37" y="54"/>
                    <a:pt x="37" y="54"/>
                  </a:cubicBezTo>
                  <a:cubicBezTo>
                    <a:pt x="30" y="54"/>
                    <a:pt x="30" y="54"/>
                    <a:pt x="30" y="54"/>
                  </a:cubicBezTo>
                  <a:lnTo>
                    <a:pt x="30" y="48"/>
                  </a:lnTo>
                  <a:close/>
                  <a:moveTo>
                    <a:pt x="30" y="36"/>
                  </a:moveTo>
                  <a:cubicBezTo>
                    <a:pt x="30" y="30"/>
                    <a:pt x="26" y="24"/>
                    <a:pt x="18" y="24"/>
                  </a:cubicBezTo>
                  <a:cubicBezTo>
                    <a:pt x="11" y="24"/>
                    <a:pt x="7" y="30"/>
                    <a:pt x="7" y="36"/>
                  </a:cubicBezTo>
                  <a:cubicBezTo>
                    <a:pt x="7" y="43"/>
                    <a:pt x="11" y="49"/>
                    <a:pt x="18" y="49"/>
                  </a:cubicBezTo>
                  <a:cubicBezTo>
                    <a:pt x="26" y="49"/>
                    <a:pt x="30" y="43"/>
                    <a:pt x="30" y="3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1">
              <a:extLst>
                <a:ext uri="{FF2B5EF4-FFF2-40B4-BE49-F238E27FC236}">
                  <a16:creationId xmlns:a16="http://schemas.microsoft.com/office/drawing/2014/main" id="{A018197A-3BF4-476C-834C-D1FECF21182B}"/>
                </a:ext>
              </a:extLst>
            </p:cNvPr>
            <p:cNvSpPr>
              <a:spLocks noEditPoints="1"/>
            </p:cNvSpPr>
            <p:nvPr userDrawn="1"/>
          </p:nvSpPr>
          <p:spPr bwMode="auto">
            <a:xfrm>
              <a:off x="2296984" y="5729288"/>
              <a:ext cx="122238" cy="122238"/>
            </a:xfrm>
            <a:custGeom>
              <a:avLst/>
              <a:gdLst>
                <a:gd name="T0" fmla="*/ 37 w 37"/>
                <a:gd name="T1" fmla="*/ 1 h 37"/>
                <a:gd name="T2" fmla="*/ 37 w 37"/>
                <a:gd name="T3" fmla="*/ 36 h 37"/>
                <a:gd name="T4" fmla="*/ 30 w 37"/>
                <a:gd name="T5" fmla="*/ 36 h 37"/>
                <a:gd name="T6" fmla="*/ 30 w 37"/>
                <a:gd name="T7" fmla="*/ 30 h 37"/>
                <a:gd name="T8" fmla="*/ 18 w 37"/>
                <a:gd name="T9" fmla="*/ 37 h 37"/>
                <a:gd name="T10" fmla="*/ 0 w 37"/>
                <a:gd name="T11" fmla="*/ 18 h 37"/>
                <a:gd name="T12" fmla="*/ 18 w 37"/>
                <a:gd name="T13" fmla="*/ 0 h 37"/>
                <a:gd name="T14" fmla="*/ 30 w 37"/>
                <a:gd name="T15" fmla="*/ 7 h 37"/>
                <a:gd name="T16" fmla="*/ 30 w 37"/>
                <a:gd name="T17" fmla="*/ 1 h 37"/>
                <a:gd name="T18" fmla="*/ 37 w 37"/>
                <a:gd name="T19" fmla="*/ 1 h 37"/>
                <a:gd name="T20" fmla="*/ 30 w 37"/>
                <a:gd name="T21" fmla="*/ 18 h 37"/>
                <a:gd name="T22" fmla="*/ 18 w 37"/>
                <a:gd name="T23" fmla="*/ 6 h 37"/>
                <a:gd name="T24" fmla="*/ 7 w 37"/>
                <a:gd name="T25" fmla="*/ 18 h 37"/>
                <a:gd name="T26" fmla="*/ 18 w 37"/>
                <a:gd name="T27" fmla="*/ 31 h 37"/>
                <a:gd name="T28" fmla="*/ 30 w 37"/>
                <a:gd name="T2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37">
                  <a:moveTo>
                    <a:pt x="37" y="1"/>
                  </a:moveTo>
                  <a:cubicBezTo>
                    <a:pt x="37" y="36"/>
                    <a:pt x="37" y="36"/>
                    <a:pt x="37" y="36"/>
                  </a:cubicBezTo>
                  <a:cubicBezTo>
                    <a:pt x="30" y="36"/>
                    <a:pt x="30" y="36"/>
                    <a:pt x="30" y="36"/>
                  </a:cubicBezTo>
                  <a:cubicBezTo>
                    <a:pt x="30" y="30"/>
                    <a:pt x="30" y="30"/>
                    <a:pt x="30" y="30"/>
                  </a:cubicBezTo>
                  <a:cubicBezTo>
                    <a:pt x="28" y="34"/>
                    <a:pt x="23" y="37"/>
                    <a:pt x="18" y="37"/>
                  </a:cubicBezTo>
                  <a:cubicBezTo>
                    <a:pt x="7" y="37"/>
                    <a:pt x="0" y="28"/>
                    <a:pt x="0" y="18"/>
                  </a:cubicBezTo>
                  <a:cubicBezTo>
                    <a:pt x="0" y="8"/>
                    <a:pt x="7" y="0"/>
                    <a:pt x="18" y="0"/>
                  </a:cubicBezTo>
                  <a:cubicBezTo>
                    <a:pt x="23" y="0"/>
                    <a:pt x="28" y="3"/>
                    <a:pt x="30" y="7"/>
                  </a:cubicBezTo>
                  <a:cubicBezTo>
                    <a:pt x="30" y="1"/>
                    <a:pt x="30" y="1"/>
                    <a:pt x="30" y="1"/>
                  </a:cubicBezTo>
                  <a:lnTo>
                    <a:pt x="37" y="1"/>
                  </a:lnTo>
                  <a:close/>
                  <a:moveTo>
                    <a:pt x="30" y="18"/>
                  </a:moveTo>
                  <a:cubicBezTo>
                    <a:pt x="30" y="12"/>
                    <a:pt x="25" y="6"/>
                    <a:pt x="18" y="6"/>
                  </a:cubicBezTo>
                  <a:cubicBezTo>
                    <a:pt x="11" y="6"/>
                    <a:pt x="7" y="12"/>
                    <a:pt x="7" y="18"/>
                  </a:cubicBezTo>
                  <a:cubicBezTo>
                    <a:pt x="7" y="25"/>
                    <a:pt x="11" y="31"/>
                    <a:pt x="18" y="31"/>
                  </a:cubicBezTo>
                  <a:cubicBezTo>
                    <a:pt x="25" y="31"/>
                    <a:pt x="30" y="25"/>
                    <a:pt x="30" y="18"/>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2">
              <a:extLst>
                <a:ext uri="{FF2B5EF4-FFF2-40B4-BE49-F238E27FC236}">
                  <a16:creationId xmlns:a16="http://schemas.microsoft.com/office/drawing/2014/main" id="{22B49911-8866-43B7-A788-21C8304B3D30}"/>
                </a:ext>
              </a:extLst>
            </p:cNvPr>
            <p:cNvSpPr>
              <a:spLocks/>
            </p:cNvSpPr>
            <p:nvPr userDrawn="1"/>
          </p:nvSpPr>
          <p:spPr bwMode="auto">
            <a:xfrm>
              <a:off x="2443034" y="5692776"/>
              <a:ext cx="79375" cy="155575"/>
            </a:xfrm>
            <a:custGeom>
              <a:avLst/>
              <a:gdLst>
                <a:gd name="T0" fmla="*/ 24 w 24"/>
                <a:gd name="T1" fmla="*/ 47 h 47"/>
                <a:gd name="T2" fmla="*/ 18 w 24"/>
                <a:gd name="T3" fmla="*/ 47 h 47"/>
                <a:gd name="T4" fmla="*/ 7 w 24"/>
                <a:gd name="T5" fmla="*/ 35 h 47"/>
                <a:gd name="T6" fmla="*/ 7 w 24"/>
                <a:gd name="T7" fmla="*/ 18 h 47"/>
                <a:gd name="T8" fmla="*/ 0 w 24"/>
                <a:gd name="T9" fmla="*/ 18 h 47"/>
                <a:gd name="T10" fmla="*/ 0 w 24"/>
                <a:gd name="T11" fmla="*/ 12 h 47"/>
                <a:gd name="T12" fmla="*/ 7 w 24"/>
                <a:gd name="T13" fmla="*/ 12 h 47"/>
                <a:gd name="T14" fmla="*/ 7 w 24"/>
                <a:gd name="T15" fmla="*/ 0 h 47"/>
                <a:gd name="T16" fmla="*/ 13 w 24"/>
                <a:gd name="T17" fmla="*/ 0 h 47"/>
                <a:gd name="T18" fmla="*/ 13 w 24"/>
                <a:gd name="T19" fmla="*/ 12 h 47"/>
                <a:gd name="T20" fmla="*/ 22 w 24"/>
                <a:gd name="T21" fmla="*/ 12 h 47"/>
                <a:gd name="T22" fmla="*/ 22 w 24"/>
                <a:gd name="T23" fmla="*/ 18 h 47"/>
                <a:gd name="T24" fmla="*/ 13 w 24"/>
                <a:gd name="T25" fmla="*/ 18 h 47"/>
                <a:gd name="T26" fmla="*/ 13 w 24"/>
                <a:gd name="T27" fmla="*/ 34 h 47"/>
                <a:gd name="T28" fmla="*/ 19 w 24"/>
                <a:gd name="T29" fmla="*/ 41 h 47"/>
                <a:gd name="T30" fmla="*/ 24 w 24"/>
                <a:gd name="T31" fmla="*/ 41 h 47"/>
                <a:gd name="T32" fmla="*/ 24 w 24"/>
                <a:gd name="T3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7">
                  <a:moveTo>
                    <a:pt x="24" y="47"/>
                  </a:moveTo>
                  <a:cubicBezTo>
                    <a:pt x="22" y="47"/>
                    <a:pt x="20" y="47"/>
                    <a:pt x="18" y="47"/>
                  </a:cubicBezTo>
                  <a:cubicBezTo>
                    <a:pt x="13" y="47"/>
                    <a:pt x="7" y="46"/>
                    <a:pt x="7" y="35"/>
                  </a:cubicBezTo>
                  <a:cubicBezTo>
                    <a:pt x="7" y="18"/>
                    <a:pt x="7" y="18"/>
                    <a:pt x="7" y="18"/>
                  </a:cubicBezTo>
                  <a:cubicBezTo>
                    <a:pt x="0" y="18"/>
                    <a:pt x="0" y="18"/>
                    <a:pt x="0" y="18"/>
                  </a:cubicBezTo>
                  <a:cubicBezTo>
                    <a:pt x="0" y="12"/>
                    <a:pt x="0" y="12"/>
                    <a:pt x="0" y="12"/>
                  </a:cubicBezTo>
                  <a:cubicBezTo>
                    <a:pt x="7" y="12"/>
                    <a:pt x="7" y="12"/>
                    <a:pt x="7" y="12"/>
                  </a:cubicBezTo>
                  <a:cubicBezTo>
                    <a:pt x="7" y="0"/>
                    <a:pt x="7" y="0"/>
                    <a:pt x="7" y="0"/>
                  </a:cubicBezTo>
                  <a:cubicBezTo>
                    <a:pt x="13" y="0"/>
                    <a:pt x="13" y="0"/>
                    <a:pt x="13" y="0"/>
                  </a:cubicBezTo>
                  <a:cubicBezTo>
                    <a:pt x="13" y="12"/>
                    <a:pt x="13" y="12"/>
                    <a:pt x="13" y="12"/>
                  </a:cubicBezTo>
                  <a:cubicBezTo>
                    <a:pt x="22" y="12"/>
                    <a:pt x="22" y="12"/>
                    <a:pt x="22" y="12"/>
                  </a:cubicBezTo>
                  <a:cubicBezTo>
                    <a:pt x="22" y="18"/>
                    <a:pt x="22" y="18"/>
                    <a:pt x="22" y="18"/>
                  </a:cubicBezTo>
                  <a:cubicBezTo>
                    <a:pt x="13" y="18"/>
                    <a:pt x="13" y="18"/>
                    <a:pt x="13" y="18"/>
                  </a:cubicBezTo>
                  <a:cubicBezTo>
                    <a:pt x="13" y="34"/>
                    <a:pt x="13" y="34"/>
                    <a:pt x="13" y="34"/>
                  </a:cubicBezTo>
                  <a:cubicBezTo>
                    <a:pt x="13" y="40"/>
                    <a:pt x="16" y="41"/>
                    <a:pt x="19" y="41"/>
                  </a:cubicBezTo>
                  <a:cubicBezTo>
                    <a:pt x="20" y="41"/>
                    <a:pt x="23" y="41"/>
                    <a:pt x="24" y="41"/>
                  </a:cubicBezTo>
                  <a:lnTo>
                    <a:pt x="24" y="47"/>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3">
              <a:extLst>
                <a:ext uri="{FF2B5EF4-FFF2-40B4-BE49-F238E27FC236}">
                  <a16:creationId xmlns:a16="http://schemas.microsoft.com/office/drawing/2014/main" id="{8BF427A0-E33A-422D-9A32-57F434C2E204}"/>
                </a:ext>
              </a:extLst>
            </p:cNvPr>
            <p:cNvSpPr>
              <a:spLocks noEditPoints="1"/>
            </p:cNvSpPr>
            <p:nvPr userDrawn="1"/>
          </p:nvSpPr>
          <p:spPr bwMode="auto">
            <a:xfrm>
              <a:off x="2531934" y="5729288"/>
              <a:ext cx="112713" cy="122238"/>
            </a:xfrm>
            <a:custGeom>
              <a:avLst/>
              <a:gdLst>
                <a:gd name="T0" fmla="*/ 7 w 34"/>
                <a:gd name="T1" fmla="*/ 20 h 37"/>
                <a:gd name="T2" fmla="*/ 18 w 34"/>
                <a:gd name="T3" fmla="*/ 31 h 37"/>
                <a:gd name="T4" fmla="*/ 27 w 34"/>
                <a:gd name="T5" fmla="*/ 25 h 37"/>
                <a:gd name="T6" fmla="*/ 33 w 34"/>
                <a:gd name="T7" fmla="*/ 25 h 37"/>
                <a:gd name="T8" fmla="*/ 18 w 34"/>
                <a:gd name="T9" fmla="*/ 37 h 37"/>
                <a:gd name="T10" fmla="*/ 0 w 34"/>
                <a:gd name="T11" fmla="*/ 18 h 37"/>
                <a:gd name="T12" fmla="*/ 17 w 34"/>
                <a:gd name="T13" fmla="*/ 0 h 37"/>
                <a:gd name="T14" fmla="*/ 34 w 34"/>
                <a:gd name="T15" fmla="*/ 16 h 37"/>
                <a:gd name="T16" fmla="*/ 33 w 34"/>
                <a:gd name="T17" fmla="*/ 20 h 37"/>
                <a:gd name="T18" fmla="*/ 7 w 34"/>
                <a:gd name="T19" fmla="*/ 20 h 37"/>
                <a:gd name="T20" fmla="*/ 7 w 34"/>
                <a:gd name="T21" fmla="*/ 15 h 37"/>
                <a:gd name="T22" fmla="*/ 27 w 34"/>
                <a:gd name="T23" fmla="*/ 15 h 37"/>
                <a:gd name="T24" fmla="*/ 17 w 34"/>
                <a:gd name="T25" fmla="*/ 5 h 37"/>
                <a:gd name="T26" fmla="*/ 7 w 34"/>
                <a:gd name="T2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7">
                  <a:moveTo>
                    <a:pt x="7" y="20"/>
                  </a:moveTo>
                  <a:cubicBezTo>
                    <a:pt x="7" y="26"/>
                    <a:pt x="10" y="31"/>
                    <a:pt x="18" y="31"/>
                  </a:cubicBezTo>
                  <a:cubicBezTo>
                    <a:pt x="23" y="31"/>
                    <a:pt x="25" y="28"/>
                    <a:pt x="27" y="25"/>
                  </a:cubicBezTo>
                  <a:cubicBezTo>
                    <a:pt x="33" y="25"/>
                    <a:pt x="33" y="25"/>
                    <a:pt x="33" y="25"/>
                  </a:cubicBezTo>
                  <a:cubicBezTo>
                    <a:pt x="32" y="31"/>
                    <a:pt x="26" y="37"/>
                    <a:pt x="18" y="37"/>
                  </a:cubicBezTo>
                  <a:cubicBezTo>
                    <a:pt x="6" y="37"/>
                    <a:pt x="0" y="28"/>
                    <a:pt x="0" y="18"/>
                  </a:cubicBezTo>
                  <a:cubicBezTo>
                    <a:pt x="0" y="8"/>
                    <a:pt x="6" y="0"/>
                    <a:pt x="17" y="0"/>
                  </a:cubicBezTo>
                  <a:cubicBezTo>
                    <a:pt x="27" y="0"/>
                    <a:pt x="34" y="7"/>
                    <a:pt x="34" y="16"/>
                  </a:cubicBezTo>
                  <a:cubicBezTo>
                    <a:pt x="34" y="17"/>
                    <a:pt x="34" y="18"/>
                    <a:pt x="33" y="20"/>
                  </a:cubicBezTo>
                  <a:lnTo>
                    <a:pt x="7" y="20"/>
                  </a:lnTo>
                  <a:close/>
                  <a:moveTo>
                    <a:pt x="7" y="15"/>
                  </a:moveTo>
                  <a:cubicBezTo>
                    <a:pt x="27" y="15"/>
                    <a:pt x="27" y="15"/>
                    <a:pt x="27" y="15"/>
                  </a:cubicBezTo>
                  <a:cubicBezTo>
                    <a:pt x="27" y="9"/>
                    <a:pt x="23" y="5"/>
                    <a:pt x="17" y="5"/>
                  </a:cubicBezTo>
                  <a:cubicBezTo>
                    <a:pt x="11" y="5"/>
                    <a:pt x="7" y="9"/>
                    <a:pt x="7" y="15"/>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4">
              <a:extLst>
                <a:ext uri="{FF2B5EF4-FFF2-40B4-BE49-F238E27FC236}">
                  <a16:creationId xmlns:a16="http://schemas.microsoft.com/office/drawing/2014/main" id="{A6669544-65E1-43FC-86C1-0E3E7DBD46AC}"/>
                </a:ext>
              </a:extLst>
            </p:cNvPr>
            <p:cNvSpPr>
              <a:spLocks/>
            </p:cNvSpPr>
            <p:nvPr userDrawn="1"/>
          </p:nvSpPr>
          <p:spPr bwMode="auto">
            <a:xfrm>
              <a:off x="2720846" y="5732463"/>
              <a:ext cx="184150" cy="115888"/>
            </a:xfrm>
            <a:custGeom>
              <a:avLst/>
              <a:gdLst>
                <a:gd name="T0" fmla="*/ 58 w 116"/>
                <a:gd name="T1" fmla="*/ 14 h 73"/>
                <a:gd name="T2" fmla="*/ 37 w 116"/>
                <a:gd name="T3" fmla="*/ 73 h 73"/>
                <a:gd name="T4" fmla="*/ 29 w 116"/>
                <a:gd name="T5" fmla="*/ 73 h 73"/>
                <a:gd name="T6" fmla="*/ 0 w 116"/>
                <a:gd name="T7" fmla="*/ 0 h 73"/>
                <a:gd name="T8" fmla="*/ 14 w 116"/>
                <a:gd name="T9" fmla="*/ 0 h 73"/>
                <a:gd name="T10" fmla="*/ 33 w 116"/>
                <a:gd name="T11" fmla="*/ 50 h 73"/>
                <a:gd name="T12" fmla="*/ 52 w 116"/>
                <a:gd name="T13" fmla="*/ 0 h 73"/>
                <a:gd name="T14" fmla="*/ 64 w 116"/>
                <a:gd name="T15" fmla="*/ 0 h 73"/>
                <a:gd name="T16" fmla="*/ 83 w 116"/>
                <a:gd name="T17" fmla="*/ 50 h 73"/>
                <a:gd name="T18" fmla="*/ 102 w 116"/>
                <a:gd name="T19" fmla="*/ 0 h 73"/>
                <a:gd name="T20" fmla="*/ 116 w 116"/>
                <a:gd name="T21" fmla="*/ 0 h 73"/>
                <a:gd name="T22" fmla="*/ 87 w 116"/>
                <a:gd name="T23" fmla="*/ 73 h 73"/>
                <a:gd name="T24" fmla="*/ 79 w 116"/>
                <a:gd name="T25" fmla="*/ 73 h 73"/>
                <a:gd name="T26" fmla="*/ 58 w 116"/>
                <a:gd name="T27" fmla="*/ 1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73">
                  <a:moveTo>
                    <a:pt x="58" y="14"/>
                  </a:moveTo>
                  <a:lnTo>
                    <a:pt x="37" y="73"/>
                  </a:lnTo>
                  <a:lnTo>
                    <a:pt x="29" y="73"/>
                  </a:lnTo>
                  <a:lnTo>
                    <a:pt x="0" y="0"/>
                  </a:lnTo>
                  <a:lnTo>
                    <a:pt x="14" y="0"/>
                  </a:lnTo>
                  <a:lnTo>
                    <a:pt x="33" y="50"/>
                  </a:lnTo>
                  <a:lnTo>
                    <a:pt x="52" y="0"/>
                  </a:lnTo>
                  <a:lnTo>
                    <a:pt x="64" y="0"/>
                  </a:lnTo>
                  <a:lnTo>
                    <a:pt x="83" y="50"/>
                  </a:lnTo>
                  <a:lnTo>
                    <a:pt x="102" y="0"/>
                  </a:lnTo>
                  <a:lnTo>
                    <a:pt x="116" y="0"/>
                  </a:lnTo>
                  <a:lnTo>
                    <a:pt x="87" y="73"/>
                  </a:lnTo>
                  <a:lnTo>
                    <a:pt x="79" y="73"/>
                  </a:lnTo>
                  <a:lnTo>
                    <a:pt x="58" y="14"/>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5">
              <a:extLst>
                <a:ext uri="{FF2B5EF4-FFF2-40B4-BE49-F238E27FC236}">
                  <a16:creationId xmlns:a16="http://schemas.microsoft.com/office/drawing/2014/main" id="{D41EA738-DBD7-4A2A-96E5-8DEAC0231811}"/>
                </a:ext>
              </a:extLst>
            </p:cNvPr>
            <p:cNvSpPr>
              <a:spLocks noEditPoints="1"/>
            </p:cNvSpPr>
            <p:nvPr userDrawn="1"/>
          </p:nvSpPr>
          <p:spPr bwMode="auto">
            <a:xfrm>
              <a:off x="2917696" y="5668963"/>
              <a:ext cx="36513" cy="179388"/>
            </a:xfrm>
            <a:custGeom>
              <a:avLst/>
              <a:gdLst>
                <a:gd name="T0" fmla="*/ 5 w 11"/>
                <a:gd name="T1" fmla="*/ 0 h 54"/>
                <a:gd name="T2" fmla="*/ 11 w 11"/>
                <a:gd name="T3" fmla="*/ 6 h 54"/>
                <a:gd name="T4" fmla="*/ 5 w 11"/>
                <a:gd name="T5" fmla="*/ 11 h 54"/>
                <a:gd name="T6" fmla="*/ 0 w 11"/>
                <a:gd name="T7" fmla="*/ 6 h 54"/>
                <a:gd name="T8" fmla="*/ 5 w 11"/>
                <a:gd name="T9" fmla="*/ 0 h 54"/>
                <a:gd name="T10" fmla="*/ 2 w 11"/>
                <a:gd name="T11" fmla="*/ 19 h 54"/>
                <a:gd name="T12" fmla="*/ 9 w 11"/>
                <a:gd name="T13" fmla="*/ 19 h 54"/>
                <a:gd name="T14" fmla="*/ 9 w 11"/>
                <a:gd name="T15" fmla="*/ 54 h 54"/>
                <a:gd name="T16" fmla="*/ 2 w 11"/>
                <a:gd name="T17" fmla="*/ 54 h 54"/>
                <a:gd name="T18" fmla="*/ 2 w 11"/>
                <a:gd name="T19"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4">
                  <a:moveTo>
                    <a:pt x="5" y="0"/>
                  </a:moveTo>
                  <a:cubicBezTo>
                    <a:pt x="8" y="0"/>
                    <a:pt x="11" y="3"/>
                    <a:pt x="11" y="6"/>
                  </a:cubicBezTo>
                  <a:cubicBezTo>
                    <a:pt x="11" y="9"/>
                    <a:pt x="8" y="11"/>
                    <a:pt x="5" y="11"/>
                  </a:cubicBezTo>
                  <a:cubicBezTo>
                    <a:pt x="2" y="11"/>
                    <a:pt x="0" y="9"/>
                    <a:pt x="0" y="6"/>
                  </a:cubicBezTo>
                  <a:cubicBezTo>
                    <a:pt x="0" y="3"/>
                    <a:pt x="2" y="0"/>
                    <a:pt x="5" y="0"/>
                  </a:cubicBezTo>
                  <a:close/>
                  <a:moveTo>
                    <a:pt x="2" y="19"/>
                  </a:moveTo>
                  <a:cubicBezTo>
                    <a:pt x="9" y="19"/>
                    <a:pt x="9" y="19"/>
                    <a:pt x="9" y="19"/>
                  </a:cubicBezTo>
                  <a:cubicBezTo>
                    <a:pt x="9" y="54"/>
                    <a:pt x="9" y="54"/>
                    <a:pt x="9" y="54"/>
                  </a:cubicBezTo>
                  <a:cubicBezTo>
                    <a:pt x="2" y="54"/>
                    <a:pt x="2" y="54"/>
                    <a:pt x="2" y="54"/>
                  </a:cubicBezTo>
                  <a:lnTo>
                    <a:pt x="2" y="19"/>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6">
              <a:extLst>
                <a:ext uri="{FF2B5EF4-FFF2-40B4-BE49-F238E27FC236}">
                  <a16:creationId xmlns:a16="http://schemas.microsoft.com/office/drawing/2014/main" id="{05389CF3-0276-46AA-9045-4033AC19BF3F}"/>
                </a:ext>
              </a:extLst>
            </p:cNvPr>
            <p:cNvSpPr>
              <a:spLocks/>
            </p:cNvSpPr>
            <p:nvPr userDrawn="1"/>
          </p:nvSpPr>
          <p:spPr bwMode="auto">
            <a:xfrm>
              <a:off x="2971671" y="5692776"/>
              <a:ext cx="79375" cy="155575"/>
            </a:xfrm>
            <a:custGeom>
              <a:avLst/>
              <a:gdLst>
                <a:gd name="T0" fmla="*/ 24 w 24"/>
                <a:gd name="T1" fmla="*/ 47 h 47"/>
                <a:gd name="T2" fmla="*/ 18 w 24"/>
                <a:gd name="T3" fmla="*/ 47 h 47"/>
                <a:gd name="T4" fmla="*/ 7 w 24"/>
                <a:gd name="T5" fmla="*/ 35 h 47"/>
                <a:gd name="T6" fmla="*/ 7 w 24"/>
                <a:gd name="T7" fmla="*/ 18 h 47"/>
                <a:gd name="T8" fmla="*/ 0 w 24"/>
                <a:gd name="T9" fmla="*/ 18 h 47"/>
                <a:gd name="T10" fmla="*/ 0 w 24"/>
                <a:gd name="T11" fmla="*/ 12 h 47"/>
                <a:gd name="T12" fmla="*/ 7 w 24"/>
                <a:gd name="T13" fmla="*/ 12 h 47"/>
                <a:gd name="T14" fmla="*/ 7 w 24"/>
                <a:gd name="T15" fmla="*/ 0 h 47"/>
                <a:gd name="T16" fmla="*/ 13 w 24"/>
                <a:gd name="T17" fmla="*/ 0 h 47"/>
                <a:gd name="T18" fmla="*/ 13 w 24"/>
                <a:gd name="T19" fmla="*/ 12 h 47"/>
                <a:gd name="T20" fmla="*/ 22 w 24"/>
                <a:gd name="T21" fmla="*/ 12 h 47"/>
                <a:gd name="T22" fmla="*/ 22 w 24"/>
                <a:gd name="T23" fmla="*/ 18 h 47"/>
                <a:gd name="T24" fmla="*/ 13 w 24"/>
                <a:gd name="T25" fmla="*/ 18 h 47"/>
                <a:gd name="T26" fmla="*/ 13 w 24"/>
                <a:gd name="T27" fmla="*/ 34 h 47"/>
                <a:gd name="T28" fmla="*/ 19 w 24"/>
                <a:gd name="T29" fmla="*/ 41 h 47"/>
                <a:gd name="T30" fmla="*/ 24 w 24"/>
                <a:gd name="T31" fmla="*/ 41 h 47"/>
                <a:gd name="T32" fmla="*/ 24 w 24"/>
                <a:gd name="T3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7">
                  <a:moveTo>
                    <a:pt x="24" y="47"/>
                  </a:moveTo>
                  <a:cubicBezTo>
                    <a:pt x="22" y="47"/>
                    <a:pt x="20" y="47"/>
                    <a:pt x="18" y="47"/>
                  </a:cubicBezTo>
                  <a:cubicBezTo>
                    <a:pt x="13" y="47"/>
                    <a:pt x="7" y="46"/>
                    <a:pt x="7" y="35"/>
                  </a:cubicBezTo>
                  <a:cubicBezTo>
                    <a:pt x="7" y="18"/>
                    <a:pt x="7" y="18"/>
                    <a:pt x="7" y="18"/>
                  </a:cubicBezTo>
                  <a:cubicBezTo>
                    <a:pt x="0" y="18"/>
                    <a:pt x="0" y="18"/>
                    <a:pt x="0" y="18"/>
                  </a:cubicBezTo>
                  <a:cubicBezTo>
                    <a:pt x="0" y="12"/>
                    <a:pt x="0" y="12"/>
                    <a:pt x="0" y="12"/>
                  </a:cubicBezTo>
                  <a:cubicBezTo>
                    <a:pt x="7" y="12"/>
                    <a:pt x="7" y="12"/>
                    <a:pt x="7" y="12"/>
                  </a:cubicBezTo>
                  <a:cubicBezTo>
                    <a:pt x="7" y="0"/>
                    <a:pt x="7" y="0"/>
                    <a:pt x="7" y="0"/>
                  </a:cubicBezTo>
                  <a:cubicBezTo>
                    <a:pt x="13" y="0"/>
                    <a:pt x="13" y="0"/>
                    <a:pt x="13" y="0"/>
                  </a:cubicBezTo>
                  <a:cubicBezTo>
                    <a:pt x="13" y="12"/>
                    <a:pt x="13" y="12"/>
                    <a:pt x="13" y="12"/>
                  </a:cubicBezTo>
                  <a:cubicBezTo>
                    <a:pt x="22" y="12"/>
                    <a:pt x="22" y="12"/>
                    <a:pt x="22" y="12"/>
                  </a:cubicBezTo>
                  <a:cubicBezTo>
                    <a:pt x="22" y="18"/>
                    <a:pt x="22" y="18"/>
                    <a:pt x="22" y="18"/>
                  </a:cubicBezTo>
                  <a:cubicBezTo>
                    <a:pt x="13" y="18"/>
                    <a:pt x="13" y="18"/>
                    <a:pt x="13" y="18"/>
                  </a:cubicBezTo>
                  <a:cubicBezTo>
                    <a:pt x="13" y="34"/>
                    <a:pt x="13" y="34"/>
                    <a:pt x="13" y="34"/>
                  </a:cubicBezTo>
                  <a:cubicBezTo>
                    <a:pt x="13" y="40"/>
                    <a:pt x="16" y="41"/>
                    <a:pt x="19" y="41"/>
                  </a:cubicBezTo>
                  <a:cubicBezTo>
                    <a:pt x="21" y="41"/>
                    <a:pt x="23" y="41"/>
                    <a:pt x="24" y="41"/>
                  </a:cubicBezTo>
                  <a:lnTo>
                    <a:pt x="24" y="47"/>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7">
              <a:extLst>
                <a:ext uri="{FF2B5EF4-FFF2-40B4-BE49-F238E27FC236}">
                  <a16:creationId xmlns:a16="http://schemas.microsoft.com/office/drawing/2014/main" id="{CCF8BC6E-FA80-42F7-B2E8-0418A6687690}"/>
                </a:ext>
              </a:extLst>
            </p:cNvPr>
            <p:cNvSpPr>
              <a:spLocks/>
            </p:cNvSpPr>
            <p:nvPr userDrawn="1"/>
          </p:nvSpPr>
          <p:spPr bwMode="auto">
            <a:xfrm>
              <a:off x="3073271" y="5668963"/>
              <a:ext cx="106363" cy="179388"/>
            </a:xfrm>
            <a:custGeom>
              <a:avLst/>
              <a:gdLst>
                <a:gd name="T0" fmla="*/ 0 w 32"/>
                <a:gd name="T1" fmla="*/ 0 h 54"/>
                <a:gd name="T2" fmla="*/ 7 w 32"/>
                <a:gd name="T3" fmla="*/ 0 h 54"/>
                <a:gd name="T4" fmla="*/ 7 w 32"/>
                <a:gd name="T5" fmla="*/ 25 h 54"/>
                <a:gd name="T6" fmla="*/ 19 w 32"/>
                <a:gd name="T7" fmla="*/ 18 h 54"/>
                <a:gd name="T8" fmla="*/ 29 w 32"/>
                <a:gd name="T9" fmla="*/ 23 h 54"/>
                <a:gd name="T10" fmla="*/ 32 w 32"/>
                <a:gd name="T11" fmla="*/ 33 h 54"/>
                <a:gd name="T12" fmla="*/ 32 w 32"/>
                <a:gd name="T13" fmla="*/ 54 h 54"/>
                <a:gd name="T14" fmla="*/ 25 w 32"/>
                <a:gd name="T15" fmla="*/ 54 h 54"/>
                <a:gd name="T16" fmla="*/ 25 w 32"/>
                <a:gd name="T17" fmla="*/ 35 h 54"/>
                <a:gd name="T18" fmla="*/ 16 w 32"/>
                <a:gd name="T19" fmla="*/ 24 h 54"/>
                <a:gd name="T20" fmla="*/ 7 w 32"/>
                <a:gd name="T21" fmla="*/ 36 h 54"/>
                <a:gd name="T22" fmla="*/ 7 w 32"/>
                <a:gd name="T23" fmla="*/ 54 h 54"/>
                <a:gd name="T24" fmla="*/ 0 w 32"/>
                <a:gd name="T25" fmla="*/ 54 h 54"/>
                <a:gd name="T26" fmla="*/ 0 w 32"/>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54">
                  <a:moveTo>
                    <a:pt x="0" y="0"/>
                  </a:moveTo>
                  <a:cubicBezTo>
                    <a:pt x="7" y="0"/>
                    <a:pt x="7" y="0"/>
                    <a:pt x="7" y="0"/>
                  </a:cubicBezTo>
                  <a:cubicBezTo>
                    <a:pt x="7" y="25"/>
                    <a:pt x="7" y="25"/>
                    <a:pt x="7" y="25"/>
                  </a:cubicBezTo>
                  <a:cubicBezTo>
                    <a:pt x="9" y="21"/>
                    <a:pt x="13" y="18"/>
                    <a:pt x="19" y="18"/>
                  </a:cubicBezTo>
                  <a:cubicBezTo>
                    <a:pt x="24" y="18"/>
                    <a:pt x="27" y="20"/>
                    <a:pt x="29" y="23"/>
                  </a:cubicBezTo>
                  <a:cubicBezTo>
                    <a:pt x="31" y="25"/>
                    <a:pt x="32" y="28"/>
                    <a:pt x="32" y="33"/>
                  </a:cubicBezTo>
                  <a:cubicBezTo>
                    <a:pt x="32" y="54"/>
                    <a:pt x="32" y="54"/>
                    <a:pt x="32" y="54"/>
                  </a:cubicBezTo>
                  <a:cubicBezTo>
                    <a:pt x="25" y="54"/>
                    <a:pt x="25" y="54"/>
                    <a:pt x="25" y="54"/>
                  </a:cubicBezTo>
                  <a:cubicBezTo>
                    <a:pt x="25" y="35"/>
                    <a:pt x="25" y="35"/>
                    <a:pt x="25" y="35"/>
                  </a:cubicBezTo>
                  <a:cubicBezTo>
                    <a:pt x="25" y="29"/>
                    <a:pt x="23" y="24"/>
                    <a:pt x="16" y="24"/>
                  </a:cubicBezTo>
                  <a:cubicBezTo>
                    <a:pt x="10" y="24"/>
                    <a:pt x="7" y="30"/>
                    <a:pt x="7" y="36"/>
                  </a:cubicBezTo>
                  <a:cubicBezTo>
                    <a:pt x="7" y="54"/>
                    <a:pt x="7" y="54"/>
                    <a:pt x="7" y="54"/>
                  </a:cubicBezTo>
                  <a:cubicBezTo>
                    <a:pt x="0" y="54"/>
                    <a:pt x="0" y="54"/>
                    <a:pt x="0" y="54"/>
                  </a:cubicBezTo>
                  <a:lnTo>
                    <a:pt x="0"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8">
              <a:extLst>
                <a:ext uri="{FF2B5EF4-FFF2-40B4-BE49-F238E27FC236}">
                  <a16:creationId xmlns:a16="http://schemas.microsoft.com/office/drawing/2014/main" id="{FC69C74C-A3FA-4F13-AEE1-674671EA527E}"/>
                </a:ext>
              </a:extLst>
            </p:cNvPr>
            <p:cNvSpPr>
              <a:spLocks/>
            </p:cNvSpPr>
            <p:nvPr userDrawn="1"/>
          </p:nvSpPr>
          <p:spPr bwMode="auto">
            <a:xfrm>
              <a:off x="3265359" y="5692776"/>
              <a:ext cx="79375" cy="155575"/>
            </a:xfrm>
            <a:custGeom>
              <a:avLst/>
              <a:gdLst>
                <a:gd name="T0" fmla="*/ 24 w 24"/>
                <a:gd name="T1" fmla="*/ 47 h 47"/>
                <a:gd name="T2" fmla="*/ 18 w 24"/>
                <a:gd name="T3" fmla="*/ 47 h 47"/>
                <a:gd name="T4" fmla="*/ 7 w 24"/>
                <a:gd name="T5" fmla="*/ 35 h 47"/>
                <a:gd name="T6" fmla="*/ 7 w 24"/>
                <a:gd name="T7" fmla="*/ 18 h 47"/>
                <a:gd name="T8" fmla="*/ 0 w 24"/>
                <a:gd name="T9" fmla="*/ 18 h 47"/>
                <a:gd name="T10" fmla="*/ 0 w 24"/>
                <a:gd name="T11" fmla="*/ 12 h 47"/>
                <a:gd name="T12" fmla="*/ 7 w 24"/>
                <a:gd name="T13" fmla="*/ 12 h 47"/>
                <a:gd name="T14" fmla="*/ 7 w 24"/>
                <a:gd name="T15" fmla="*/ 0 h 47"/>
                <a:gd name="T16" fmla="*/ 13 w 24"/>
                <a:gd name="T17" fmla="*/ 0 h 47"/>
                <a:gd name="T18" fmla="*/ 13 w 24"/>
                <a:gd name="T19" fmla="*/ 12 h 47"/>
                <a:gd name="T20" fmla="*/ 22 w 24"/>
                <a:gd name="T21" fmla="*/ 12 h 47"/>
                <a:gd name="T22" fmla="*/ 22 w 24"/>
                <a:gd name="T23" fmla="*/ 18 h 47"/>
                <a:gd name="T24" fmla="*/ 13 w 24"/>
                <a:gd name="T25" fmla="*/ 18 h 47"/>
                <a:gd name="T26" fmla="*/ 13 w 24"/>
                <a:gd name="T27" fmla="*/ 34 h 47"/>
                <a:gd name="T28" fmla="*/ 19 w 24"/>
                <a:gd name="T29" fmla="*/ 41 h 47"/>
                <a:gd name="T30" fmla="*/ 24 w 24"/>
                <a:gd name="T31" fmla="*/ 41 h 47"/>
                <a:gd name="T32" fmla="*/ 24 w 24"/>
                <a:gd name="T3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7">
                  <a:moveTo>
                    <a:pt x="24" y="47"/>
                  </a:moveTo>
                  <a:cubicBezTo>
                    <a:pt x="22" y="47"/>
                    <a:pt x="20" y="47"/>
                    <a:pt x="18" y="47"/>
                  </a:cubicBezTo>
                  <a:cubicBezTo>
                    <a:pt x="13" y="47"/>
                    <a:pt x="7" y="46"/>
                    <a:pt x="7" y="35"/>
                  </a:cubicBezTo>
                  <a:cubicBezTo>
                    <a:pt x="7" y="18"/>
                    <a:pt x="7" y="18"/>
                    <a:pt x="7" y="18"/>
                  </a:cubicBezTo>
                  <a:cubicBezTo>
                    <a:pt x="0" y="18"/>
                    <a:pt x="0" y="18"/>
                    <a:pt x="0" y="18"/>
                  </a:cubicBezTo>
                  <a:cubicBezTo>
                    <a:pt x="0" y="12"/>
                    <a:pt x="0" y="12"/>
                    <a:pt x="0" y="12"/>
                  </a:cubicBezTo>
                  <a:cubicBezTo>
                    <a:pt x="7" y="12"/>
                    <a:pt x="7" y="12"/>
                    <a:pt x="7" y="12"/>
                  </a:cubicBezTo>
                  <a:cubicBezTo>
                    <a:pt x="7" y="0"/>
                    <a:pt x="7" y="0"/>
                    <a:pt x="7" y="0"/>
                  </a:cubicBezTo>
                  <a:cubicBezTo>
                    <a:pt x="13" y="0"/>
                    <a:pt x="13" y="0"/>
                    <a:pt x="13" y="0"/>
                  </a:cubicBezTo>
                  <a:cubicBezTo>
                    <a:pt x="13" y="12"/>
                    <a:pt x="13" y="12"/>
                    <a:pt x="13" y="12"/>
                  </a:cubicBezTo>
                  <a:cubicBezTo>
                    <a:pt x="22" y="12"/>
                    <a:pt x="22" y="12"/>
                    <a:pt x="22" y="12"/>
                  </a:cubicBezTo>
                  <a:cubicBezTo>
                    <a:pt x="22" y="18"/>
                    <a:pt x="22" y="18"/>
                    <a:pt x="22" y="18"/>
                  </a:cubicBezTo>
                  <a:cubicBezTo>
                    <a:pt x="13" y="18"/>
                    <a:pt x="13" y="18"/>
                    <a:pt x="13" y="18"/>
                  </a:cubicBezTo>
                  <a:cubicBezTo>
                    <a:pt x="13" y="34"/>
                    <a:pt x="13" y="34"/>
                    <a:pt x="13" y="34"/>
                  </a:cubicBezTo>
                  <a:cubicBezTo>
                    <a:pt x="13" y="40"/>
                    <a:pt x="16" y="41"/>
                    <a:pt x="19" y="41"/>
                  </a:cubicBezTo>
                  <a:cubicBezTo>
                    <a:pt x="20" y="41"/>
                    <a:pt x="23" y="41"/>
                    <a:pt x="24" y="41"/>
                  </a:cubicBezTo>
                  <a:lnTo>
                    <a:pt x="24" y="47"/>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9">
              <a:extLst>
                <a:ext uri="{FF2B5EF4-FFF2-40B4-BE49-F238E27FC236}">
                  <a16:creationId xmlns:a16="http://schemas.microsoft.com/office/drawing/2014/main" id="{E5622B98-B23D-4756-90A7-2E900EA484DE}"/>
                </a:ext>
              </a:extLst>
            </p:cNvPr>
            <p:cNvSpPr>
              <a:spLocks noEditPoints="1"/>
            </p:cNvSpPr>
            <p:nvPr userDrawn="1"/>
          </p:nvSpPr>
          <p:spPr bwMode="auto">
            <a:xfrm>
              <a:off x="3354259" y="5729288"/>
              <a:ext cx="112713" cy="122238"/>
            </a:xfrm>
            <a:custGeom>
              <a:avLst/>
              <a:gdLst>
                <a:gd name="T0" fmla="*/ 7 w 34"/>
                <a:gd name="T1" fmla="*/ 20 h 37"/>
                <a:gd name="T2" fmla="*/ 18 w 34"/>
                <a:gd name="T3" fmla="*/ 31 h 37"/>
                <a:gd name="T4" fmla="*/ 27 w 34"/>
                <a:gd name="T5" fmla="*/ 25 h 37"/>
                <a:gd name="T6" fmla="*/ 33 w 34"/>
                <a:gd name="T7" fmla="*/ 25 h 37"/>
                <a:gd name="T8" fmla="*/ 18 w 34"/>
                <a:gd name="T9" fmla="*/ 37 h 37"/>
                <a:gd name="T10" fmla="*/ 0 w 34"/>
                <a:gd name="T11" fmla="*/ 18 h 37"/>
                <a:gd name="T12" fmla="*/ 18 w 34"/>
                <a:gd name="T13" fmla="*/ 0 h 37"/>
                <a:gd name="T14" fmla="*/ 34 w 34"/>
                <a:gd name="T15" fmla="*/ 16 h 37"/>
                <a:gd name="T16" fmla="*/ 33 w 34"/>
                <a:gd name="T17" fmla="*/ 20 h 37"/>
                <a:gd name="T18" fmla="*/ 7 w 34"/>
                <a:gd name="T19" fmla="*/ 20 h 37"/>
                <a:gd name="T20" fmla="*/ 7 w 34"/>
                <a:gd name="T21" fmla="*/ 15 h 37"/>
                <a:gd name="T22" fmla="*/ 27 w 34"/>
                <a:gd name="T23" fmla="*/ 15 h 37"/>
                <a:gd name="T24" fmla="*/ 17 w 34"/>
                <a:gd name="T25" fmla="*/ 5 h 37"/>
                <a:gd name="T26" fmla="*/ 7 w 34"/>
                <a:gd name="T2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7">
                  <a:moveTo>
                    <a:pt x="7" y="20"/>
                  </a:moveTo>
                  <a:cubicBezTo>
                    <a:pt x="7" y="26"/>
                    <a:pt x="10" y="31"/>
                    <a:pt x="18" y="31"/>
                  </a:cubicBezTo>
                  <a:cubicBezTo>
                    <a:pt x="23" y="31"/>
                    <a:pt x="25" y="28"/>
                    <a:pt x="27" y="25"/>
                  </a:cubicBezTo>
                  <a:cubicBezTo>
                    <a:pt x="33" y="25"/>
                    <a:pt x="33" y="25"/>
                    <a:pt x="33" y="25"/>
                  </a:cubicBezTo>
                  <a:cubicBezTo>
                    <a:pt x="32" y="31"/>
                    <a:pt x="26" y="37"/>
                    <a:pt x="18" y="37"/>
                  </a:cubicBezTo>
                  <a:cubicBezTo>
                    <a:pt x="6" y="37"/>
                    <a:pt x="0" y="28"/>
                    <a:pt x="0" y="18"/>
                  </a:cubicBezTo>
                  <a:cubicBezTo>
                    <a:pt x="0" y="8"/>
                    <a:pt x="7" y="0"/>
                    <a:pt x="18" y="0"/>
                  </a:cubicBezTo>
                  <a:cubicBezTo>
                    <a:pt x="27" y="0"/>
                    <a:pt x="34" y="7"/>
                    <a:pt x="34" y="16"/>
                  </a:cubicBezTo>
                  <a:cubicBezTo>
                    <a:pt x="34" y="17"/>
                    <a:pt x="34" y="18"/>
                    <a:pt x="33" y="20"/>
                  </a:cubicBezTo>
                  <a:lnTo>
                    <a:pt x="7" y="20"/>
                  </a:lnTo>
                  <a:close/>
                  <a:moveTo>
                    <a:pt x="7" y="15"/>
                  </a:moveTo>
                  <a:cubicBezTo>
                    <a:pt x="27" y="15"/>
                    <a:pt x="27" y="15"/>
                    <a:pt x="27" y="15"/>
                  </a:cubicBezTo>
                  <a:cubicBezTo>
                    <a:pt x="27" y="9"/>
                    <a:pt x="23" y="5"/>
                    <a:pt x="17" y="5"/>
                  </a:cubicBezTo>
                  <a:cubicBezTo>
                    <a:pt x="11" y="5"/>
                    <a:pt x="7" y="9"/>
                    <a:pt x="7" y="15"/>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40">
              <a:extLst>
                <a:ext uri="{FF2B5EF4-FFF2-40B4-BE49-F238E27FC236}">
                  <a16:creationId xmlns:a16="http://schemas.microsoft.com/office/drawing/2014/main" id="{53B7B5A9-60D4-4B6B-9480-3A3CA0865BA9}"/>
                </a:ext>
              </a:extLst>
            </p:cNvPr>
            <p:cNvSpPr>
              <a:spLocks/>
            </p:cNvSpPr>
            <p:nvPr userDrawn="1"/>
          </p:nvSpPr>
          <p:spPr bwMode="auto">
            <a:xfrm>
              <a:off x="3489196" y="5729288"/>
              <a:ext cx="112713" cy="122238"/>
            </a:xfrm>
            <a:custGeom>
              <a:avLst/>
              <a:gdLst>
                <a:gd name="T0" fmla="*/ 27 w 34"/>
                <a:gd name="T1" fmla="*/ 14 h 37"/>
                <a:gd name="T2" fmla="*/ 17 w 34"/>
                <a:gd name="T3" fmla="*/ 6 h 37"/>
                <a:gd name="T4" fmla="*/ 6 w 34"/>
                <a:gd name="T5" fmla="*/ 18 h 37"/>
                <a:gd name="T6" fmla="*/ 18 w 34"/>
                <a:gd name="T7" fmla="*/ 31 h 37"/>
                <a:gd name="T8" fmla="*/ 27 w 34"/>
                <a:gd name="T9" fmla="*/ 24 h 37"/>
                <a:gd name="T10" fmla="*/ 34 w 34"/>
                <a:gd name="T11" fmla="*/ 24 h 37"/>
                <a:gd name="T12" fmla="*/ 17 w 34"/>
                <a:gd name="T13" fmla="*/ 37 h 37"/>
                <a:gd name="T14" fmla="*/ 0 w 34"/>
                <a:gd name="T15" fmla="*/ 18 h 37"/>
                <a:gd name="T16" fmla="*/ 17 w 34"/>
                <a:gd name="T17" fmla="*/ 0 h 37"/>
                <a:gd name="T18" fmla="*/ 33 w 34"/>
                <a:gd name="T19" fmla="*/ 14 h 37"/>
                <a:gd name="T20" fmla="*/ 27 w 34"/>
                <a:gd name="T21" fmla="*/ 1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7">
                  <a:moveTo>
                    <a:pt x="27" y="14"/>
                  </a:moveTo>
                  <a:cubicBezTo>
                    <a:pt x="26" y="9"/>
                    <a:pt x="24" y="6"/>
                    <a:pt x="17" y="6"/>
                  </a:cubicBezTo>
                  <a:cubicBezTo>
                    <a:pt x="10" y="6"/>
                    <a:pt x="6" y="12"/>
                    <a:pt x="6" y="18"/>
                  </a:cubicBezTo>
                  <a:cubicBezTo>
                    <a:pt x="6" y="25"/>
                    <a:pt x="10" y="31"/>
                    <a:pt x="18" y="31"/>
                  </a:cubicBezTo>
                  <a:cubicBezTo>
                    <a:pt x="23" y="31"/>
                    <a:pt x="26" y="28"/>
                    <a:pt x="27" y="24"/>
                  </a:cubicBezTo>
                  <a:cubicBezTo>
                    <a:pt x="34" y="24"/>
                    <a:pt x="34" y="24"/>
                    <a:pt x="34" y="24"/>
                  </a:cubicBezTo>
                  <a:cubicBezTo>
                    <a:pt x="32" y="31"/>
                    <a:pt x="27" y="37"/>
                    <a:pt x="17" y="37"/>
                  </a:cubicBezTo>
                  <a:cubicBezTo>
                    <a:pt x="6" y="37"/>
                    <a:pt x="0" y="28"/>
                    <a:pt x="0" y="18"/>
                  </a:cubicBezTo>
                  <a:cubicBezTo>
                    <a:pt x="0" y="9"/>
                    <a:pt x="6" y="0"/>
                    <a:pt x="17" y="0"/>
                  </a:cubicBezTo>
                  <a:cubicBezTo>
                    <a:pt x="28" y="0"/>
                    <a:pt x="33" y="7"/>
                    <a:pt x="33" y="14"/>
                  </a:cubicBezTo>
                  <a:lnTo>
                    <a:pt x="27" y="14"/>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41">
              <a:extLst>
                <a:ext uri="{FF2B5EF4-FFF2-40B4-BE49-F238E27FC236}">
                  <a16:creationId xmlns:a16="http://schemas.microsoft.com/office/drawing/2014/main" id="{3EC80A64-0487-4006-A84B-D7A5A706FD34}"/>
                </a:ext>
              </a:extLst>
            </p:cNvPr>
            <p:cNvSpPr>
              <a:spLocks/>
            </p:cNvSpPr>
            <p:nvPr userDrawn="1"/>
          </p:nvSpPr>
          <p:spPr bwMode="auto">
            <a:xfrm>
              <a:off x="3632071" y="5668963"/>
              <a:ext cx="104775" cy="179388"/>
            </a:xfrm>
            <a:custGeom>
              <a:avLst/>
              <a:gdLst>
                <a:gd name="T0" fmla="*/ 0 w 32"/>
                <a:gd name="T1" fmla="*/ 0 h 54"/>
                <a:gd name="T2" fmla="*/ 7 w 32"/>
                <a:gd name="T3" fmla="*/ 0 h 54"/>
                <a:gd name="T4" fmla="*/ 7 w 32"/>
                <a:gd name="T5" fmla="*/ 25 h 54"/>
                <a:gd name="T6" fmla="*/ 19 w 32"/>
                <a:gd name="T7" fmla="*/ 18 h 54"/>
                <a:gd name="T8" fmla="*/ 29 w 32"/>
                <a:gd name="T9" fmla="*/ 23 h 54"/>
                <a:gd name="T10" fmla="*/ 32 w 32"/>
                <a:gd name="T11" fmla="*/ 33 h 54"/>
                <a:gd name="T12" fmla="*/ 32 w 32"/>
                <a:gd name="T13" fmla="*/ 54 h 54"/>
                <a:gd name="T14" fmla="*/ 25 w 32"/>
                <a:gd name="T15" fmla="*/ 54 h 54"/>
                <a:gd name="T16" fmla="*/ 25 w 32"/>
                <a:gd name="T17" fmla="*/ 35 h 54"/>
                <a:gd name="T18" fmla="*/ 17 w 32"/>
                <a:gd name="T19" fmla="*/ 24 h 54"/>
                <a:gd name="T20" fmla="*/ 7 w 32"/>
                <a:gd name="T21" fmla="*/ 36 h 54"/>
                <a:gd name="T22" fmla="*/ 7 w 32"/>
                <a:gd name="T23" fmla="*/ 54 h 54"/>
                <a:gd name="T24" fmla="*/ 0 w 32"/>
                <a:gd name="T25" fmla="*/ 54 h 54"/>
                <a:gd name="T26" fmla="*/ 0 w 32"/>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54">
                  <a:moveTo>
                    <a:pt x="0" y="0"/>
                  </a:moveTo>
                  <a:cubicBezTo>
                    <a:pt x="7" y="0"/>
                    <a:pt x="7" y="0"/>
                    <a:pt x="7" y="0"/>
                  </a:cubicBezTo>
                  <a:cubicBezTo>
                    <a:pt x="7" y="25"/>
                    <a:pt x="7" y="25"/>
                    <a:pt x="7" y="25"/>
                  </a:cubicBezTo>
                  <a:cubicBezTo>
                    <a:pt x="9" y="21"/>
                    <a:pt x="13" y="18"/>
                    <a:pt x="19" y="18"/>
                  </a:cubicBezTo>
                  <a:cubicBezTo>
                    <a:pt x="24" y="18"/>
                    <a:pt x="27" y="20"/>
                    <a:pt x="29" y="23"/>
                  </a:cubicBezTo>
                  <a:cubicBezTo>
                    <a:pt x="31" y="25"/>
                    <a:pt x="32" y="28"/>
                    <a:pt x="32" y="33"/>
                  </a:cubicBezTo>
                  <a:cubicBezTo>
                    <a:pt x="32" y="54"/>
                    <a:pt x="32" y="54"/>
                    <a:pt x="32" y="54"/>
                  </a:cubicBezTo>
                  <a:cubicBezTo>
                    <a:pt x="25" y="54"/>
                    <a:pt x="25" y="54"/>
                    <a:pt x="25" y="54"/>
                  </a:cubicBezTo>
                  <a:cubicBezTo>
                    <a:pt x="25" y="35"/>
                    <a:pt x="25" y="35"/>
                    <a:pt x="25" y="35"/>
                  </a:cubicBezTo>
                  <a:cubicBezTo>
                    <a:pt x="25" y="29"/>
                    <a:pt x="23" y="24"/>
                    <a:pt x="17" y="24"/>
                  </a:cubicBezTo>
                  <a:cubicBezTo>
                    <a:pt x="10" y="24"/>
                    <a:pt x="7" y="30"/>
                    <a:pt x="7" y="36"/>
                  </a:cubicBezTo>
                  <a:cubicBezTo>
                    <a:pt x="7" y="54"/>
                    <a:pt x="7" y="54"/>
                    <a:pt x="7" y="54"/>
                  </a:cubicBezTo>
                  <a:cubicBezTo>
                    <a:pt x="0" y="54"/>
                    <a:pt x="0" y="54"/>
                    <a:pt x="0" y="54"/>
                  </a:cubicBezTo>
                  <a:lnTo>
                    <a:pt x="0"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42">
              <a:extLst>
                <a:ext uri="{FF2B5EF4-FFF2-40B4-BE49-F238E27FC236}">
                  <a16:creationId xmlns:a16="http://schemas.microsoft.com/office/drawing/2014/main" id="{3D10D227-C48C-432C-8963-81BA638D51D3}"/>
                </a:ext>
              </a:extLst>
            </p:cNvPr>
            <p:cNvSpPr>
              <a:spLocks/>
            </p:cNvSpPr>
            <p:nvPr userDrawn="1"/>
          </p:nvSpPr>
          <p:spPr bwMode="auto">
            <a:xfrm>
              <a:off x="3773359" y="5729288"/>
              <a:ext cx="106363" cy="119063"/>
            </a:xfrm>
            <a:custGeom>
              <a:avLst/>
              <a:gdLst>
                <a:gd name="T0" fmla="*/ 0 w 32"/>
                <a:gd name="T1" fmla="*/ 1 h 36"/>
                <a:gd name="T2" fmla="*/ 7 w 32"/>
                <a:gd name="T3" fmla="*/ 1 h 36"/>
                <a:gd name="T4" fmla="*/ 7 w 32"/>
                <a:gd name="T5" fmla="*/ 7 h 36"/>
                <a:gd name="T6" fmla="*/ 19 w 32"/>
                <a:gd name="T7" fmla="*/ 0 h 36"/>
                <a:gd name="T8" fmla="*/ 30 w 32"/>
                <a:gd name="T9" fmla="*/ 5 h 36"/>
                <a:gd name="T10" fmla="*/ 32 w 32"/>
                <a:gd name="T11" fmla="*/ 15 h 36"/>
                <a:gd name="T12" fmla="*/ 32 w 32"/>
                <a:gd name="T13" fmla="*/ 36 h 36"/>
                <a:gd name="T14" fmla="*/ 26 w 32"/>
                <a:gd name="T15" fmla="*/ 36 h 36"/>
                <a:gd name="T16" fmla="*/ 26 w 32"/>
                <a:gd name="T17" fmla="*/ 17 h 36"/>
                <a:gd name="T18" fmla="*/ 17 w 32"/>
                <a:gd name="T19" fmla="*/ 6 h 36"/>
                <a:gd name="T20" fmla="*/ 7 w 32"/>
                <a:gd name="T21" fmla="*/ 18 h 36"/>
                <a:gd name="T22" fmla="*/ 7 w 32"/>
                <a:gd name="T23" fmla="*/ 36 h 36"/>
                <a:gd name="T24" fmla="*/ 0 w 32"/>
                <a:gd name="T25" fmla="*/ 36 h 36"/>
                <a:gd name="T26" fmla="*/ 0 w 32"/>
                <a:gd name="T2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6">
                  <a:moveTo>
                    <a:pt x="0" y="1"/>
                  </a:moveTo>
                  <a:cubicBezTo>
                    <a:pt x="7" y="1"/>
                    <a:pt x="7" y="1"/>
                    <a:pt x="7" y="1"/>
                  </a:cubicBezTo>
                  <a:cubicBezTo>
                    <a:pt x="7" y="7"/>
                    <a:pt x="7" y="7"/>
                    <a:pt x="7" y="7"/>
                  </a:cubicBezTo>
                  <a:cubicBezTo>
                    <a:pt x="9" y="3"/>
                    <a:pt x="13" y="0"/>
                    <a:pt x="19" y="0"/>
                  </a:cubicBezTo>
                  <a:cubicBezTo>
                    <a:pt x="24" y="0"/>
                    <a:pt x="28" y="2"/>
                    <a:pt x="30" y="5"/>
                  </a:cubicBezTo>
                  <a:cubicBezTo>
                    <a:pt x="32" y="7"/>
                    <a:pt x="32" y="10"/>
                    <a:pt x="32" y="15"/>
                  </a:cubicBezTo>
                  <a:cubicBezTo>
                    <a:pt x="32" y="36"/>
                    <a:pt x="32" y="36"/>
                    <a:pt x="32" y="36"/>
                  </a:cubicBezTo>
                  <a:cubicBezTo>
                    <a:pt x="26" y="36"/>
                    <a:pt x="26" y="36"/>
                    <a:pt x="26" y="36"/>
                  </a:cubicBezTo>
                  <a:cubicBezTo>
                    <a:pt x="26" y="17"/>
                    <a:pt x="26" y="17"/>
                    <a:pt x="26" y="17"/>
                  </a:cubicBezTo>
                  <a:cubicBezTo>
                    <a:pt x="26" y="11"/>
                    <a:pt x="23" y="6"/>
                    <a:pt x="17" y="6"/>
                  </a:cubicBezTo>
                  <a:cubicBezTo>
                    <a:pt x="10" y="6"/>
                    <a:pt x="7" y="12"/>
                    <a:pt x="7" y="18"/>
                  </a:cubicBezTo>
                  <a:cubicBezTo>
                    <a:pt x="7" y="36"/>
                    <a:pt x="7" y="36"/>
                    <a:pt x="7" y="36"/>
                  </a:cubicBezTo>
                  <a:cubicBezTo>
                    <a:pt x="0" y="36"/>
                    <a:pt x="0" y="36"/>
                    <a:pt x="0" y="36"/>
                  </a:cubicBezTo>
                  <a:lnTo>
                    <a:pt x="0" y="1"/>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43">
              <a:extLst>
                <a:ext uri="{FF2B5EF4-FFF2-40B4-BE49-F238E27FC236}">
                  <a16:creationId xmlns:a16="http://schemas.microsoft.com/office/drawing/2014/main" id="{AA4F6201-588A-4188-A49E-FAE4F0A18B7B}"/>
                </a:ext>
              </a:extLst>
            </p:cNvPr>
            <p:cNvSpPr>
              <a:spLocks noEditPoints="1"/>
            </p:cNvSpPr>
            <p:nvPr userDrawn="1"/>
          </p:nvSpPr>
          <p:spPr bwMode="auto">
            <a:xfrm>
              <a:off x="3909884" y="5729288"/>
              <a:ext cx="120650" cy="122238"/>
            </a:xfrm>
            <a:custGeom>
              <a:avLst/>
              <a:gdLst>
                <a:gd name="T0" fmla="*/ 0 w 37"/>
                <a:gd name="T1" fmla="*/ 18 h 37"/>
                <a:gd name="T2" fmla="*/ 18 w 37"/>
                <a:gd name="T3" fmla="*/ 0 h 37"/>
                <a:gd name="T4" fmla="*/ 37 w 37"/>
                <a:gd name="T5" fmla="*/ 18 h 37"/>
                <a:gd name="T6" fmla="*/ 18 w 37"/>
                <a:gd name="T7" fmla="*/ 37 h 37"/>
                <a:gd name="T8" fmla="*/ 0 w 37"/>
                <a:gd name="T9" fmla="*/ 18 h 37"/>
                <a:gd name="T10" fmla="*/ 30 w 37"/>
                <a:gd name="T11" fmla="*/ 18 h 37"/>
                <a:gd name="T12" fmla="*/ 18 w 37"/>
                <a:gd name="T13" fmla="*/ 6 h 37"/>
                <a:gd name="T14" fmla="*/ 6 w 37"/>
                <a:gd name="T15" fmla="*/ 18 h 37"/>
                <a:gd name="T16" fmla="*/ 18 w 37"/>
                <a:gd name="T17" fmla="*/ 31 h 37"/>
                <a:gd name="T18" fmla="*/ 30 w 37"/>
                <a:gd name="T1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0" y="18"/>
                  </a:moveTo>
                  <a:cubicBezTo>
                    <a:pt x="0" y="8"/>
                    <a:pt x="7" y="0"/>
                    <a:pt x="18" y="0"/>
                  </a:cubicBezTo>
                  <a:cubicBezTo>
                    <a:pt x="29" y="0"/>
                    <a:pt x="37" y="8"/>
                    <a:pt x="37" y="18"/>
                  </a:cubicBezTo>
                  <a:cubicBezTo>
                    <a:pt x="37" y="28"/>
                    <a:pt x="29" y="37"/>
                    <a:pt x="18" y="37"/>
                  </a:cubicBezTo>
                  <a:cubicBezTo>
                    <a:pt x="7" y="37"/>
                    <a:pt x="0" y="28"/>
                    <a:pt x="0" y="18"/>
                  </a:cubicBezTo>
                  <a:close/>
                  <a:moveTo>
                    <a:pt x="30" y="18"/>
                  </a:moveTo>
                  <a:cubicBezTo>
                    <a:pt x="30" y="12"/>
                    <a:pt x="25" y="6"/>
                    <a:pt x="18" y="6"/>
                  </a:cubicBezTo>
                  <a:cubicBezTo>
                    <a:pt x="11" y="6"/>
                    <a:pt x="6" y="12"/>
                    <a:pt x="6" y="18"/>
                  </a:cubicBezTo>
                  <a:cubicBezTo>
                    <a:pt x="6" y="25"/>
                    <a:pt x="11" y="31"/>
                    <a:pt x="18" y="31"/>
                  </a:cubicBezTo>
                  <a:cubicBezTo>
                    <a:pt x="25" y="31"/>
                    <a:pt x="30" y="25"/>
                    <a:pt x="30" y="18"/>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44">
              <a:extLst>
                <a:ext uri="{FF2B5EF4-FFF2-40B4-BE49-F238E27FC236}">
                  <a16:creationId xmlns:a16="http://schemas.microsoft.com/office/drawing/2014/main" id="{E9F93A57-2437-44A0-A85F-4164CBAAADB8}"/>
                </a:ext>
              </a:extLst>
            </p:cNvPr>
            <p:cNvSpPr>
              <a:spLocks noChangeArrowheads="1"/>
            </p:cNvSpPr>
            <p:nvPr userDrawn="1"/>
          </p:nvSpPr>
          <p:spPr bwMode="auto">
            <a:xfrm>
              <a:off x="4060696" y="5668963"/>
              <a:ext cx="20638" cy="1793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45">
              <a:extLst>
                <a:ext uri="{FF2B5EF4-FFF2-40B4-BE49-F238E27FC236}">
                  <a16:creationId xmlns:a16="http://schemas.microsoft.com/office/drawing/2014/main" id="{DFC38789-29E4-461B-B2BD-321FEBA87709}"/>
                </a:ext>
              </a:extLst>
            </p:cNvPr>
            <p:cNvSpPr>
              <a:spLocks noEditPoints="1"/>
            </p:cNvSpPr>
            <p:nvPr userDrawn="1"/>
          </p:nvSpPr>
          <p:spPr bwMode="auto">
            <a:xfrm>
              <a:off x="4113084" y="5729288"/>
              <a:ext cx="119063" cy="122238"/>
            </a:xfrm>
            <a:custGeom>
              <a:avLst/>
              <a:gdLst>
                <a:gd name="T0" fmla="*/ 0 w 36"/>
                <a:gd name="T1" fmla="*/ 18 h 37"/>
                <a:gd name="T2" fmla="*/ 18 w 36"/>
                <a:gd name="T3" fmla="*/ 0 h 37"/>
                <a:gd name="T4" fmla="*/ 36 w 36"/>
                <a:gd name="T5" fmla="*/ 18 h 37"/>
                <a:gd name="T6" fmla="*/ 18 w 36"/>
                <a:gd name="T7" fmla="*/ 37 h 37"/>
                <a:gd name="T8" fmla="*/ 0 w 36"/>
                <a:gd name="T9" fmla="*/ 18 h 37"/>
                <a:gd name="T10" fmla="*/ 30 w 36"/>
                <a:gd name="T11" fmla="*/ 18 h 37"/>
                <a:gd name="T12" fmla="*/ 18 w 36"/>
                <a:gd name="T13" fmla="*/ 6 h 37"/>
                <a:gd name="T14" fmla="*/ 6 w 36"/>
                <a:gd name="T15" fmla="*/ 18 h 37"/>
                <a:gd name="T16" fmla="*/ 18 w 36"/>
                <a:gd name="T17" fmla="*/ 31 h 37"/>
                <a:gd name="T18" fmla="*/ 30 w 36"/>
                <a:gd name="T1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0" y="18"/>
                  </a:moveTo>
                  <a:cubicBezTo>
                    <a:pt x="0" y="8"/>
                    <a:pt x="7" y="0"/>
                    <a:pt x="18" y="0"/>
                  </a:cubicBezTo>
                  <a:cubicBezTo>
                    <a:pt x="29" y="0"/>
                    <a:pt x="36" y="8"/>
                    <a:pt x="36" y="18"/>
                  </a:cubicBezTo>
                  <a:cubicBezTo>
                    <a:pt x="36" y="28"/>
                    <a:pt x="29" y="37"/>
                    <a:pt x="18" y="37"/>
                  </a:cubicBezTo>
                  <a:cubicBezTo>
                    <a:pt x="7" y="37"/>
                    <a:pt x="0" y="28"/>
                    <a:pt x="0" y="18"/>
                  </a:cubicBezTo>
                  <a:close/>
                  <a:moveTo>
                    <a:pt x="30" y="18"/>
                  </a:moveTo>
                  <a:cubicBezTo>
                    <a:pt x="30" y="12"/>
                    <a:pt x="25" y="6"/>
                    <a:pt x="18" y="6"/>
                  </a:cubicBezTo>
                  <a:cubicBezTo>
                    <a:pt x="11" y="6"/>
                    <a:pt x="6" y="12"/>
                    <a:pt x="6" y="18"/>
                  </a:cubicBezTo>
                  <a:cubicBezTo>
                    <a:pt x="6" y="25"/>
                    <a:pt x="11" y="31"/>
                    <a:pt x="18" y="31"/>
                  </a:cubicBezTo>
                  <a:cubicBezTo>
                    <a:pt x="25" y="31"/>
                    <a:pt x="30" y="25"/>
                    <a:pt x="30" y="18"/>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46">
              <a:extLst>
                <a:ext uri="{FF2B5EF4-FFF2-40B4-BE49-F238E27FC236}">
                  <a16:creationId xmlns:a16="http://schemas.microsoft.com/office/drawing/2014/main" id="{AF3DD0E3-9E12-463B-A108-5E1801F93C94}"/>
                </a:ext>
              </a:extLst>
            </p:cNvPr>
            <p:cNvSpPr>
              <a:spLocks noEditPoints="1"/>
            </p:cNvSpPr>
            <p:nvPr userDrawn="1"/>
          </p:nvSpPr>
          <p:spPr bwMode="auto">
            <a:xfrm>
              <a:off x="4255959" y="5729288"/>
              <a:ext cx="119063" cy="182563"/>
            </a:xfrm>
            <a:custGeom>
              <a:avLst/>
              <a:gdLst>
                <a:gd name="T0" fmla="*/ 36 w 36"/>
                <a:gd name="T1" fmla="*/ 38 h 55"/>
                <a:gd name="T2" fmla="*/ 18 w 36"/>
                <a:gd name="T3" fmla="*/ 55 h 55"/>
                <a:gd name="T4" fmla="*/ 0 w 36"/>
                <a:gd name="T5" fmla="*/ 40 h 55"/>
                <a:gd name="T6" fmla="*/ 7 w 36"/>
                <a:gd name="T7" fmla="*/ 40 h 55"/>
                <a:gd name="T8" fmla="*/ 18 w 36"/>
                <a:gd name="T9" fmla="*/ 50 h 55"/>
                <a:gd name="T10" fmla="*/ 30 w 36"/>
                <a:gd name="T11" fmla="*/ 38 h 55"/>
                <a:gd name="T12" fmla="*/ 30 w 36"/>
                <a:gd name="T13" fmla="*/ 30 h 55"/>
                <a:gd name="T14" fmla="*/ 17 w 36"/>
                <a:gd name="T15" fmla="*/ 37 h 55"/>
                <a:gd name="T16" fmla="*/ 0 w 36"/>
                <a:gd name="T17" fmla="*/ 18 h 55"/>
                <a:gd name="T18" fmla="*/ 17 w 36"/>
                <a:gd name="T19" fmla="*/ 0 h 55"/>
                <a:gd name="T20" fmla="*/ 30 w 36"/>
                <a:gd name="T21" fmla="*/ 7 h 55"/>
                <a:gd name="T22" fmla="*/ 30 w 36"/>
                <a:gd name="T23" fmla="*/ 1 h 55"/>
                <a:gd name="T24" fmla="*/ 36 w 36"/>
                <a:gd name="T25" fmla="*/ 1 h 55"/>
                <a:gd name="T26" fmla="*/ 36 w 36"/>
                <a:gd name="T27" fmla="*/ 38 h 55"/>
                <a:gd name="T28" fmla="*/ 6 w 36"/>
                <a:gd name="T29" fmla="*/ 18 h 55"/>
                <a:gd name="T30" fmla="*/ 18 w 36"/>
                <a:gd name="T31" fmla="*/ 31 h 55"/>
                <a:gd name="T32" fmla="*/ 30 w 36"/>
                <a:gd name="T33" fmla="*/ 18 h 55"/>
                <a:gd name="T34" fmla="*/ 18 w 36"/>
                <a:gd name="T35" fmla="*/ 6 h 55"/>
                <a:gd name="T36" fmla="*/ 6 w 36"/>
                <a:gd name="T37" fmla="*/ 1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55">
                  <a:moveTo>
                    <a:pt x="36" y="38"/>
                  </a:moveTo>
                  <a:cubicBezTo>
                    <a:pt x="36" y="50"/>
                    <a:pt x="29" y="55"/>
                    <a:pt x="18" y="55"/>
                  </a:cubicBezTo>
                  <a:cubicBezTo>
                    <a:pt x="6" y="55"/>
                    <a:pt x="0" y="48"/>
                    <a:pt x="0" y="40"/>
                  </a:cubicBezTo>
                  <a:cubicBezTo>
                    <a:pt x="7" y="40"/>
                    <a:pt x="7" y="40"/>
                    <a:pt x="7" y="40"/>
                  </a:cubicBezTo>
                  <a:cubicBezTo>
                    <a:pt x="7" y="45"/>
                    <a:pt x="10" y="50"/>
                    <a:pt x="18" y="50"/>
                  </a:cubicBezTo>
                  <a:cubicBezTo>
                    <a:pt x="25" y="50"/>
                    <a:pt x="30" y="46"/>
                    <a:pt x="30" y="38"/>
                  </a:cubicBezTo>
                  <a:cubicBezTo>
                    <a:pt x="30" y="30"/>
                    <a:pt x="30" y="30"/>
                    <a:pt x="30" y="30"/>
                  </a:cubicBezTo>
                  <a:cubicBezTo>
                    <a:pt x="27" y="34"/>
                    <a:pt x="23" y="37"/>
                    <a:pt x="17" y="37"/>
                  </a:cubicBezTo>
                  <a:cubicBezTo>
                    <a:pt x="7" y="37"/>
                    <a:pt x="0" y="28"/>
                    <a:pt x="0" y="18"/>
                  </a:cubicBezTo>
                  <a:cubicBezTo>
                    <a:pt x="0" y="8"/>
                    <a:pt x="7" y="0"/>
                    <a:pt x="17" y="0"/>
                  </a:cubicBezTo>
                  <a:cubicBezTo>
                    <a:pt x="23" y="0"/>
                    <a:pt x="27" y="3"/>
                    <a:pt x="30" y="7"/>
                  </a:cubicBezTo>
                  <a:cubicBezTo>
                    <a:pt x="30" y="1"/>
                    <a:pt x="30" y="1"/>
                    <a:pt x="30" y="1"/>
                  </a:cubicBezTo>
                  <a:cubicBezTo>
                    <a:pt x="36" y="1"/>
                    <a:pt x="36" y="1"/>
                    <a:pt x="36" y="1"/>
                  </a:cubicBezTo>
                  <a:lnTo>
                    <a:pt x="36" y="38"/>
                  </a:lnTo>
                  <a:close/>
                  <a:moveTo>
                    <a:pt x="6" y="18"/>
                  </a:moveTo>
                  <a:cubicBezTo>
                    <a:pt x="6" y="25"/>
                    <a:pt x="11" y="31"/>
                    <a:pt x="18" y="31"/>
                  </a:cubicBezTo>
                  <a:cubicBezTo>
                    <a:pt x="25" y="31"/>
                    <a:pt x="30" y="25"/>
                    <a:pt x="30" y="18"/>
                  </a:cubicBezTo>
                  <a:cubicBezTo>
                    <a:pt x="30" y="12"/>
                    <a:pt x="25" y="6"/>
                    <a:pt x="18" y="6"/>
                  </a:cubicBezTo>
                  <a:cubicBezTo>
                    <a:pt x="11" y="6"/>
                    <a:pt x="6" y="12"/>
                    <a:pt x="6" y="18"/>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47">
              <a:extLst>
                <a:ext uri="{FF2B5EF4-FFF2-40B4-BE49-F238E27FC236}">
                  <a16:creationId xmlns:a16="http://schemas.microsoft.com/office/drawing/2014/main" id="{C5F629DE-9A7A-4E8F-BDCA-354538C161A6}"/>
                </a:ext>
              </a:extLst>
            </p:cNvPr>
            <p:cNvSpPr>
              <a:spLocks/>
            </p:cNvSpPr>
            <p:nvPr userDrawn="1"/>
          </p:nvSpPr>
          <p:spPr bwMode="auto">
            <a:xfrm>
              <a:off x="4411534" y="5732463"/>
              <a:ext cx="107950" cy="179388"/>
            </a:xfrm>
            <a:custGeom>
              <a:avLst/>
              <a:gdLst>
                <a:gd name="T0" fmla="*/ 0 w 33"/>
                <a:gd name="T1" fmla="*/ 39 h 54"/>
                <a:gd name="T2" fmla="*/ 7 w 33"/>
                <a:gd name="T3" fmla="*/ 39 h 54"/>
                <a:gd name="T4" fmla="*/ 17 w 33"/>
                <a:gd name="T5" fmla="*/ 49 h 54"/>
                <a:gd name="T6" fmla="*/ 27 w 33"/>
                <a:gd name="T7" fmla="*/ 38 h 54"/>
                <a:gd name="T8" fmla="*/ 27 w 33"/>
                <a:gd name="T9" fmla="*/ 29 h 54"/>
                <a:gd name="T10" fmla="*/ 14 w 33"/>
                <a:gd name="T11" fmla="*/ 36 h 54"/>
                <a:gd name="T12" fmla="*/ 4 w 33"/>
                <a:gd name="T13" fmla="*/ 31 h 54"/>
                <a:gd name="T14" fmla="*/ 1 w 33"/>
                <a:gd name="T15" fmla="*/ 20 h 54"/>
                <a:gd name="T16" fmla="*/ 1 w 33"/>
                <a:gd name="T17" fmla="*/ 0 h 54"/>
                <a:gd name="T18" fmla="*/ 8 w 33"/>
                <a:gd name="T19" fmla="*/ 0 h 54"/>
                <a:gd name="T20" fmla="*/ 8 w 33"/>
                <a:gd name="T21" fmla="*/ 18 h 54"/>
                <a:gd name="T22" fmla="*/ 17 w 33"/>
                <a:gd name="T23" fmla="*/ 30 h 54"/>
                <a:gd name="T24" fmla="*/ 27 w 33"/>
                <a:gd name="T25" fmla="*/ 18 h 54"/>
                <a:gd name="T26" fmla="*/ 27 w 33"/>
                <a:gd name="T27" fmla="*/ 0 h 54"/>
                <a:gd name="T28" fmla="*/ 33 w 33"/>
                <a:gd name="T29" fmla="*/ 0 h 54"/>
                <a:gd name="T30" fmla="*/ 33 w 33"/>
                <a:gd name="T31" fmla="*/ 38 h 54"/>
                <a:gd name="T32" fmla="*/ 17 w 33"/>
                <a:gd name="T33" fmla="*/ 54 h 54"/>
                <a:gd name="T34" fmla="*/ 0 w 33"/>
                <a:gd name="T35"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54">
                  <a:moveTo>
                    <a:pt x="0" y="39"/>
                  </a:moveTo>
                  <a:cubicBezTo>
                    <a:pt x="7" y="39"/>
                    <a:pt x="7" y="39"/>
                    <a:pt x="7" y="39"/>
                  </a:cubicBezTo>
                  <a:cubicBezTo>
                    <a:pt x="8" y="46"/>
                    <a:pt x="11" y="49"/>
                    <a:pt x="17" y="49"/>
                  </a:cubicBezTo>
                  <a:cubicBezTo>
                    <a:pt x="23" y="49"/>
                    <a:pt x="27" y="46"/>
                    <a:pt x="27" y="38"/>
                  </a:cubicBezTo>
                  <a:cubicBezTo>
                    <a:pt x="27" y="29"/>
                    <a:pt x="27" y="29"/>
                    <a:pt x="27" y="29"/>
                  </a:cubicBezTo>
                  <a:cubicBezTo>
                    <a:pt x="25" y="33"/>
                    <a:pt x="20" y="36"/>
                    <a:pt x="14" y="36"/>
                  </a:cubicBezTo>
                  <a:cubicBezTo>
                    <a:pt x="9" y="36"/>
                    <a:pt x="6" y="34"/>
                    <a:pt x="4" y="31"/>
                  </a:cubicBezTo>
                  <a:cubicBezTo>
                    <a:pt x="2" y="29"/>
                    <a:pt x="1" y="25"/>
                    <a:pt x="1" y="20"/>
                  </a:cubicBezTo>
                  <a:cubicBezTo>
                    <a:pt x="1" y="0"/>
                    <a:pt x="1" y="0"/>
                    <a:pt x="1" y="0"/>
                  </a:cubicBezTo>
                  <a:cubicBezTo>
                    <a:pt x="8" y="0"/>
                    <a:pt x="8" y="0"/>
                    <a:pt x="8" y="0"/>
                  </a:cubicBezTo>
                  <a:cubicBezTo>
                    <a:pt x="8" y="18"/>
                    <a:pt x="8" y="18"/>
                    <a:pt x="8" y="18"/>
                  </a:cubicBezTo>
                  <a:cubicBezTo>
                    <a:pt x="8" y="25"/>
                    <a:pt x="10" y="30"/>
                    <a:pt x="17" y="30"/>
                  </a:cubicBezTo>
                  <a:cubicBezTo>
                    <a:pt x="24" y="30"/>
                    <a:pt x="27" y="24"/>
                    <a:pt x="27" y="18"/>
                  </a:cubicBezTo>
                  <a:cubicBezTo>
                    <a:pt x="27" y="0"/>
                    <a:pt x="27" y="0"/>
                    <a:pt x="27" y="0"/>
                  </a:cubicBezTo>
                  <a:cubicBezTo>
                    <a:pt x="33" y="0"/>
                    <a:pt x="33" y="0"/>
                    <a:pt x="33" y="0"/>
                  </a:cubicBezTo>
                  <a:cubicBezTo>
                    <a:pt x="33" y="38"/>
                    <a:pt x="33" y="38"/>
                    <a:pt x="33" y="38"/>
                  </a:cubicBezTo>
                  <a:cubicBezTo>
                    <a:pt x="33" y="50"/>
                    <a:pt x="28" y="54"/>
                    <a:pt x="17" y="54"/>
                  </a:cubicBezTo>
                  <a:cubicBezTo>
                    <a:pt x="7" y="54"/>
                    <a:pt x="1" y="49"/>
                    <a:pt x="0" y="39"/>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48">
              <a:extLst>
                <a:ext uri="{FF2B5EF4-FFF2-40B4-BE49-F238E27FC236}">
                  <a16:creationId xmlns:a16="http://schemas.microsoft.com/office/drawing/2014/main" id="{49321EE2-0FE0-43D9-846D-BDBA32E39121}"/>
                </a:ext>
              </a:extLst>
            </p:cNvPr>
            <p:cNvSpPr>
              <a:spLocks noEditPoints="1"/>
            </p:cNvSpPr>
            <p:nvPr userDrawn="1"/>
          </p:nvSpPr>
          <p:spPr bwMode="auto">
            <a:xfrm>
              <a:off x="4616321" y="5729288"/>
              <a:ext cx="119063" cy="122238"/>
            </a:xfrm>
            <a:custGeom>
              <a:avLst/>
              <a:gdLst>
                <a:gd name="T0" fmla="*/ 36 w 36"/>
                <a:gd name="T1" fmla="*/ 1 h 37"/>
                <a:gd name="T2" fmla="*/ 36 w 36"/>
                <a:gd name="T3" fmla="*/ 36 h 37"/>
                <a:gd name="T4" fmla="*/ 30 w 36"/>
                <a:gd name="T5" fmla="*/ 36 h 37"/>
                <a:gd name="T6" fmla="*/ 30 w 36"/>
                <a:gd name="T7" fmla="*/ 30 h 37"/>
                <a:gd name="T8" fmla="*/ 18 w 36"/>
                <a:gd name="T9" fmla="*/ 37 h 37"/>
                <a:gd name="T10" fmla="*/ 0 w 36"/>
                <a:gd name="T11" fmla="*/ 18 h 37"/>
                <a:gd name="T12" fmla="*/ 18 w 36"/>
                <a:gd name="T13" fmla="*/ 0 h 37"/>
                <a:gd name="T14" fmla="*/ 30 w 36"/>
                <a:gd name="T15" fmla="*/ 7 h 37"/>
                <a:gd name="T16" fmla="*/ 30 w 36"/>
                <a:gd name="T17" fmla="*/ 1 h 37"/>
                <a:gd name="T18" fmla="*/ 36 w 36"/>
                <a:gd name="T19" fmla="*/ 1 h 37"/>
                <a:gd name="T20" fmla="*/ 30 w 36"/>
                <a:gd name="T21" fmla="*/ 18 h 37"/>
                <a:gd name="T22" fmla="*/ 18 w 36"/>
                <a:gd name="T23" fmla="*/ 6 h 37"/>
                <a:gd name="T24" fmla="*/ 6 w 36"/>
                <a:gd name="T25" fmla="*/ 18 h 37"/>
                <a:gd name="T26" fmla="*/ 18 w 36"/>
                <a:gd name="T27" fmla="*/ 31 h 37"/>
                <a:gd name="T28" fmla="*/ 30 w 36"/>
                <a:gd name="T2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7">
                  <a:moveTo>
                    <a:pt x="36" y="1"/>
                  </a:moveTo>
                  <a:cubicBezTo>
                    <a:pt x="36" y="36"/>
                    <a:pt x="36" y="36"/>
                    <a:pt x="36" y="36"/>
                  </a:cubicBezTo>
                  <a:cubicBezTo>
                    <a:pt x="30" y="36"/>
                    <a:pt x="30" y="36"/>
                    <a:pt x="30" y="36"/>
                  </a:cubicBezTo>
                  <a:cubicBezTo>
                    <a:pt x="30" y="30"/>
                    <a:pt x="30" y="30"/>
                    <a:pt x="30" y="30"/>
                  </a:cubicBezTo>
                  <a:cubicBezTo>
                    <a:pt x="28" y="34"/>
                    <a:pt x="23" y="37"/>
                    <a:pt x="18" y="37"/>
                  </a:cubicBezTo>
                  <a:cubicBezTo>
                    <a:pt x="7" y="37"/>
                    <a:pt x="0" y="28"/>
                    <a:pt x="0" y="18"/>
                  </a:cubicBezTo>
                  <a:cubicBezTo>
                    <a:pt x="0" y="8"/>
                    <a:pt x="7" y="0"/>
                    <a:pt x="18" y="0"/>
                  </a:cubicBezTo>
                  <a:cubicBezTo>
                    <a:pt x="23" y="0"/>
                    <a:pt x="28" y="3"/>
                    <a:pt x="30" y="7"/>
                  </a:cubicBezTo>
                  <a:cubicBezTo>
                    <a:pt x="30" y="1"/>
                    <a:pt x="30" y="1"/>
                    <a:pt x="30" y="1"/>
                  </a:cubicBezTo>
                  <a:lnTo>
                    <a:pt x="36" y="1"/>
                  </a:lnTo>
                  <a:close/>
                  <a:moveTo>
                    <a:pt x="30" y="18"/>
                  </a:moveTo>
                  <a:cubicBezTo>
                    <a:pt x="30" y="12"/>
                    <a:pt x="25" y="6"/>
                    <a:pt x="18" y="6"/>
                  </a:cubicBezTo>
                  <a:cubicBezTo>
                    <a:pt x="11" y="6"/>
                    <a:pt x="6" y="12"/>
                    <a:pt x="6" y="18"/>
                  </a:cubicBezTo>
                  <a:cubicBezTo>
                    <a:pt x="6" y="25"/>
                    <a:pt x="11" y="31"/>
                    <a:pt x="18" y="31"/>
                  </a:cubicBezTo>
                  <a:cubicBezTo>
                    <a:pt x="25" y="31"/>
                    <a:pt x="30" y="25"/>
                    <a:pt x="30" y="18"/>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49">
              <a:extLst>
                <a:ext uri="{FF2B5EF4-FFF2-40B4-BE49-F238E27FC236}">
                  <a16:creationId xmlns:a16="http://schemas.microsoft.com/office/drawing/2014/main" id="{83F92D2F-3100-4735-A9AD-B37E8872418E}"/>
                </a:ext>
              </a:extLst>
            </p:cNvPr>
            <p:cNvSpPr>
              <a:spLocks/>
            </p:cNvSpPr>
            <p:nvPr userDrawn="1"/>
          </p:nvSpPr>
          <p:spPr bwMode="auto">
            <a:xfrm>
              <a:off x="4775071" y="5729288"/>
              <a:ext cx="104775" cy="119063"/>
            </a:xfrm>
            <a:custGeom>
              <a:avLst/>
              <a:gdLst>
                <a:gd name="T0" fmla="*/ 0 w 32"/>
                <a:gd name="T1" fmla="*/ 1 h 36"/>
                <a:gd name="T2" fmla="*/ 7 w 32"/>
                <a:gd name="T3" fmla="*/ 1 h 36"/>
                <a:gd name="T4" fmla="*/ 7 w 32"/>
                <a:gd name="T5" fmla="*/ 7 h 36"/>
                <a:gd name="T6" fmla="*/ 19 w 32"/>
                <a:gd name="T7" fmla="*/ 0 h 36"/>
                <a:gd name="T8" fmla="*/ 30 w 32"/>
                <a:gd name="T9" fmla="*/ 5 h 36"/>
                <a:gd name="T10" fmla="*/ 32 w 32"/>
                <a:gd name="T11" fmla="*/ 15 h 36"/>
                <a:gd name="T12" fmla="*/ 32 w 32"/>
                <a:gd name="T13" fmla="*/ 36 h 36"/>
                <a:gd name="T14" fmla="*/ 26 w 32"/>
                <a:gd name="T15" fmla="*/ 36 h 36"/>
                <a:gd name="T16" fmla="*/ 26 w 32"/>
                <a:gd name="T17" fmla="*/ 17 h 36"/>
                <a:gd name="T18" fmla="*/ 17 w 32"/>
                <a:gd name="T19" fmla="*/ 6 h 36"/>
                <a:gd name="T20" fmla="*/ 7 w 32"/>
                <a:gd name="T21" fmla="*/ 18 h 36"/>
                <a:gd name="T22" fmla="*/ 7 w 32"/>
                <a:gd name="T23" fmla="*/ 36 h 36"/>
                <a:gd name="T24" fmla="*/ 0 w 32"/>
                <a:gd name="T25" fmla="*/ 36 h 36"/>
                <a:gd name="T26" fmla="*/ 0 w 32"/>
                <a:gd name="T2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6">
                  <a:moveTo>
                    <a:pt x="0" y="1"/>
                  </a:moveTo>
                  <a:cubicBezTo>
                    <a:pt x="7" y="1"/>
                    <a:pt x="7" y="1"/>
                    <a:pt x="7" y="1"/>
                  </a:cubicBezTo>
                  <a:cubicBezTo>
                    <a:pt x="7" y="7"/>
                    <a:pt x="7" y="7"/>
                    <a:pt x="7" y="7"/>
                  </a:cubicBezTo>
                  <a:cubicBezTo>
                    <a:pt x="9" y="3"/>
                    <a:pt x="13" y="0"/>
                    <a:pt x="19" y="0"/>
                  </a:cubicBezTo>
                  <a:cubicBezTo>
                    <a:pt x="24" y="0"/>
                    <a:pt x="28" y="2"/>
                    <a:pt x="30" y="5"/>
                  </a:cubicBezTo>
                  <a:cubicBezTo>
                    <a:pt x="32" y="7"/>
                    <a:pt x="32" y="10"/>
                    <a:pt x="32" y="15"/>
                  </a:cubicBezTo>
                  <a:cubicBezTo>
                    <a:pt x="32" y="36"/>
                    <a:pt x="32" y="36"/>
                    <a:pt x="32" y="36"/>
                  </a:cubicBezTo>
                  <a:cubicBezTo>
                    <a:pt x="26" y="36"/>
                    <a:pt x="26" y="36"/>
                    <a:pt x="26" y="36"/>
                  </a:cubicBezTo>
                  <a:cubicBezTo>
                    <a:pt x="26" y="17"/>
                    <a:pt x="26" y="17"/>
                    <a:pt x="26" y="17"/>
                  </a:cubicBezTo>
                  <a:cubicBezTo>
                    <a:pt x="26" y="11"/>
                    <a:pt x="23" y="6"/>
                    <a:pt x="17" y="6"/>
                  </a:cubicBezTo>
                  <a:cubicBezTo>
                    <a:pt x="10" y="6"/>
                    <a:pt x="7" y="12"/>
                    <a:pt x="7" y="18"/>
                  </a:cubicBezTo>
                  <a:cubicBezTo>
                    <a:pt x="7" y="36"/>
                    <a:pt x="7" y="36"/>
                    <a:pt x="7" y="36"/>
                  </a:cubicBezTo>
                  <a:cubicBezTo>
                    <a:pt x="0" y="36"/>
                    <a:pt x="0" y="36"/>
                    <a:pt x="0" y="36"/>
                  </a:cubicBezTo>
                  <a:lnTo>
                    <a:pt x="0" y="1"/>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50">
              <a:extLst>
                <a:ext uri="{FF2B5EF4-FFF2-40B4-BE49-F238E27FC236}">
                  <a16:creationId xmlns:a16="http://schemas.microsoft.com/office/drawing/2014/main" id="{DB564863-1285-4018-A908-EC58BF694F70}"/>
                </a:ext>
              </a:extLst>
            </p:cNvPr>
            <p:cNvSpPr>
              <a:spLocks noEditPoints="1"/>
            </p:cNvSpPr>
            <p:nvPr userDrawn="1"/>
          </p:nvSpPr>
          <p:spPr bwMode="auto">
            <a:xfrm>
              <a:off x="4910009" y="5668963"/>
              <a:ext cx="122238" cy="182563"/>
            </a:xfrm>
            <a:custGeom>
              <a:avLst/>
              <a:gdLst>
                <a:gd name="T0" fmla="*/ 30 w 37"/>
                <a:gd name="T1" fmla="*/ 48 h 55"/>
                <a:gd name="T2" fmla="*/ 18 w 37"/>
                <a:gd name="T3" fmla="*/ 55 h 55"/>
                <a:gd name="T4" fmla="*/ 0 w 37"/>
                <a:gd name="T5" fmla="*/ 36 h 55"/>
                <a:gd name="T6" fmla="*/ 18 w 37"/>
                <a:gd name="T7" fmla="*/ 18 h 55"/>
                <a:gd name="T8" fmla="*/ 30 w 37"/>
                <a:gd name="T9" fmla="*/ 25 h 55"/>
                <a:gd name="T10" fmla="*/ 30 w 37"/>
                <a:gd name="T11" fmla="*/ 0 h 55"/>
                <a:gd name="T12" fmla="*/ 37 w 37"/>
                <a:gd name="T13" fmla="*/ 0 h 55"/>
                <a:gd name="T14" fmla="*/ 37 w 37"/>
                <a:gd name="T15" fmla="*/ 54 h 55"/>
                <a:gd name="T16" fmla="*/ 30 w 37"/>
                <a:gd name="T17" fmla="*/ 54 h 55"/>
                <a:gd name="T18" fmla="*/ 30 w 37"/>
                <a:gd name="T19" fmla="*/ 48 h 55"/>
                <a:gd name="T20" fmla="*/ 30 w 37"/>
                <a:gd name="T21" fmla="*/ 36 h 55"/>
                <a:gd name="T22" fmla="*/ 18 w 37"/>
                <a:gd name="T23" fmla="*/ 24 h 55"/>
                <a:gd name="T24" fmla="*/ 7 w 37"/>
                <a:gd name="T25" fmla="*/ 36 h 55"/>
                <a:gd name="T26" fmla="*/ 18 w 37"/>
                <a:gd name="T27" fmla="*/ 49 h 55"/>
                <a:gd name="T28" fmla="*/ 30 w 37"/>
                <a:gd name="T29"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55">
                  <a:moveTo>
                    <a:pt x="30" y="48"/>
                  </a:moveTo>
                  <a:cubicBezTo>
                    <a:pt x="28" y="52"/>
                    <a:pt x="23" y="55"/>
                    <a:pt x="18" y="55"/>
                  </a:cubicBezTo>
                  <a:cubicBezTo>
                    <a:pt x="7" y="55"/>
                    <a:pt x="0" y="46"/>
                    <a:pt x="0" y="36"/>
                  </a:cubicBezTo>
                  <a:cubicBezTo>
                    <a:pt x="0" y="26"/>
                    <a:pt x="7" y="18"/>
                    <a:pt x="18" y="18"/>
                  </a:cubicBezTo>
                  <a:cubicBezTo>
                    <a:pt x="23" y="18"/>
                    <a:pt x="28" y="21"/>
                    <a:pt x="30" y="25"/>
                  </a:cubicBezTo>
                  <a:cubicBezTo>
                    <a:pt x="30" y="0"/>
                    <a:pt x="30" y="0"/>
                    <a:pt x="30" y="0"/>
                  </a:cubicBezTo>
                  <a:cubicBezTo>
                    <a:pt x="37" y="0"/>
                    <a:pt x="37" y="0"/>
                    <a:pt x="37" y="0"/>
                  </a:cubicBezTo>
                  <a:cubicBezTo>
                    <a:pt x="37" y="54"/>
                    <a:pt x="37" y="54"/>
                    <a:pt x="37" y="54"/>
                  </a:cubicBezTo>
                  <a:cubicBezTo>
                    <a:pt x="30" y="54"/>
                    <a:pt x="30" y="54"/>
                    <a:pt x="30" y="54"/>
                  </a:cubicBezTo>
                  <a:lnTo>
                    <a:pt x="30" y="48"/>
                  </a:lnTo>
                  <a:close/>
                  <a:moveTo>
                    <a:pt x="30" y="36"/>
                  </a:moveTo>
                  <a:cubicBezTo>
                    <a:pt x="30" y="30"/>
                    <a:pt x="25" y="24"/>
                    <a:pt x="18" y="24"/>
                  </a:cubicBezTo>
                  <a:cubicBezTo>
                    <a:pt x="11" y="24"/>
                    <a:pt x="7" y="30"/>
                    <a:pt x="7" y="36"/>
                  </a:cubicBezTo>
                  <a:cubicBezTo>
                    <a:pt x="7" y="43"/>
                    <a:pt x="11" y="49"/>
                    <a:pt x="18" y="49"/>
                  </a:cubicBezTo>
                  <a:cubicBezTo>
                    <a:pt x="25" y="49"/>
                    <a:pt x="30" y="43"/>
                    <a:pt x="30" y="3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51">
              <a:extLst>
                <a:ext uri="{FF2B5EF4-FFF2-40B4-BE49-F238E27FC236}">
                  <a16:creationId xmlns:a16="http://schemas.microsoft.com/office/drawing/2014/main" id="{39D70BF9-FEAB-430D-9122-87156AD7A069}"/>
                </a:ext>
              </a:extLst>
            </p:cNvPr>
            <p:cNvSpPr>
              <a:spLocks noEditPoints="1"/>
            </p:cNvSpPr>
            <p:nvPr userDrawn="1"/>
          </p:nvSpPr>
          <p:spPr bwMode="auto">
            <a:xfrm>
              <a:off x="857121" y="5970588"/>
              <a:ext cx="36513" cy="179388"/>
            </a:xfrm>
            <a:custGeom>
              <a:avLst/>
              <a:gdLst>
                <a:gd name="T0" fmla="*/ 6 w 11"/>
                <a:gd name="T1" fmla="*/ 0 h 54"/>
                <a:gd name="T2" fmla="*/ 11 w 11"/>
                <a:gd name="T3" fmla="*/ 6 h 54"/>
                <a:gd name="T4" fmla="*/ 6 w 11"/>
                <a:gd name="T5" fmla="*/ 11 h 54"/>
                <a:gd name="T6" fmla="*/ 0 w 11"/>
                <a:gd name="T7" fmla="*/ 6 h 54"/>
                <a:gd name="T8" fmla="*/ 6 w 11"/>
                <a:gd name="T9" fmla="*/ 0 h 54"/>
                <a:gd name="T10" fmla="*/ 2 w 11"/>
                <a:gd name="T11" fmla="*/ 19 h 54"/>
                <a:gd name="T12" fmla="*/ 9 w 11"/>
                <a:gd name="T13" fmla="*/ 19 h 54"/>
                <a:gd name="T14" fmla="*/ 9 w 11"/>
                <a:gd name="T15" fmla="*/ 54 h 54"/>
                <a:gd name="T16" fmla="*/ 2 w 11"/>
                <a:gd name="T17" fmla="*/ 54 h 54"/>
                <a:gd name="T18" fmla="*/ 2 w 11"/>
                <a:gd name="T19"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4">
                  <a:moveTo>
                    <a:pt x="6" y="0"/>
                  </a:moveTo>
                  <a:cubicBezTo>
                    <a:pt x="9" y="0"/>
                    <a:pt x="11" y="3"/>
                    <a:pt x="11" y="6"/>
                  </a:cubicBezTo>
                  <a:cubicBezTo>
                    <a:pt x="11" y="9"/>
                    <a:pt x="9" y="11"/>
                    <a:pt x="6" y="11"/>
                  </a:cubicBezTo>
                  <a:cubicBezTo>
                    <a:pt x="3" y="11"/>
                    <a:pt x="0" y="9"/>
                    <a:pt x="0" y="6"/>
                  </a:cubicBezTo>
                  <a:cubicBezTo>
                    <a:pt x="0" y="3"/>
                    <a:pt x="3" y="0"/>
                    <a:pt x="6" y="0"/>
                  </a:cubicBezTo>
                  <a:close/>
                  <a:moveTo>
                    <a:pt x="2" y="19"/>
                  </a:moveTo>
                  <a:cubicBezTo>
                    <a:pt x="9" y="19"/>
                    <a:pt x="9" y="19"/>
                    <a:pt x="9" y="19"/>
                  </a:cubicBezTo>
                  <a:cubicBezTo>
                    <a:pt x="9" y="54"/>
                    <a:pt x="9" y="54"/>
                    <a:pt x="9" y="54"/>
                  </a:cubicBezTo>
                  <a:cubicBezTo>
                    <a:pt x="2" y="54"/>
                    <a:pt x="2" y="54"/>
                    <a:pt x="2" y="54"/>
                  </a:cubicBezTo>
                  <a:lnTo>
                    <a:pt x="2" y="19"/>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52">
              <a:extLst>
                <a:ext uri="{FF2B5EF4-FFF2-40B4-BE49-F238E27FC236}">
                  <a16:creationId xmlns:a16="http://schemas.microsoft.com/office/drawing/2014/main" id="{D6AF4C8B-5570-4325-B6AF-C9251E95145D}"/>
                </a:ext>
              </a:extLst>
            </p:cNvPr>
            <p:cNvSpPr>
              <a:spLocks/>
            </p:cNvSpPr>
            <p:nvPr userDrawn="1"/>
          </p:nvSpPr>
          <p:spPr bwMode="auto">
            <a:xfrm>
              <a:off x="926971" y="6030913"/>
              <a:ext cx="106363" cy="119063"/>
            </a:xfrm>
            <a:custGeom>
              <a:avLst/>
              <a:gdLst>
                <a:gd name="T0" fmla="*/ 0 w 32"/>
                <a:gd name="T1" fmla="*/ 1 h 36"/>
                <a:gd name="T2" fmla="*/ 7 w 32"/>
                <a:gd name="T3" fmla="*/ 1 h 36"/>
                <a:gd name="T4" fmla="*/ 7 w 32"/>
                <a:gd name="T5" fmla="*/ 7 h 36"/>
                <a:gd name="T6" fmla="*/ 19 w 32"/>
                <a:gd name="T7" fmla="*/ 0 h 36"/>
                <a:gd name="T8" fmla="*/ 30 w 32"/>
                <a:gd name="T9" fmla="*/ 5 h 36"/>
                <a:gd name="T10" fmla="*/ 32 w 32"/>
                <a:gd name="T11" fmla="*/ 15 h 36"/>
                <a:gd name="T12" fmla="*/ 32 w 32"/>
                <a:gd name="T13" fmla="*/ 36 h 36"/>
                <a:gd name="T14" fmla="*/ 26 w 32"/>
                <a:gd name="T15" fmla="*/ 36 h 36"/>
                <a:gd name="T16" fmla="*/ 26 w 32"/>
                <a:gd name="T17" fmla="*/ 17 h 36"/>
                <a:gd name="T18" fmla="*/ 17 w 32"/>
                <a:gd name="T19" fmla="*/ 6 h 36"/>
                <a:gd name="T20" fmla="*/ 7 w 32"/>
                <a:gd name="T21" fmla="*/ 18 h 36"/>
                <a:gd name="T22" fmla="*/ 7 w 32"/>
                <a:gd name="T23" fmla="*/ 36 h 36"/>
                <a:gd name="T24" fmla="*/ 0 w 32"/>
                <a:gd name="T25" fmla="*/ 36 h 36"/>
                <a:gd name="T26" fmla="*/ 0 w 32"/>
                <a:gd name="T2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6">
                  <a:moveTo>
                    <a:pt x="0" y="1"/>
                  </a:moveTo>
                  <a:cubicBezTo>
                    <a:pt x="7" y="1"/>
                    <a:pt x="7" y="1"/>
                    <a:pt x="7" y="1"/>
                  </a:cubicBezTo>
                  <a:cubicBezTo>
                    <a:pt x="7" y="7"/>
                    <a:pt x="7" y="7"/>
                    <a:pt x="7" y="7"/>
                  </a:cubicBezTo>
                  <a:cubicBezTo>
                    <a:pt x="9" y="3"/>
                    <a:pt x="13" y="0"/>
                    <a:pt x="19" y="0"/>
                  </a:cubicBezTo>
                  <a:cubicBezTo>
                    <a:pt x="24" y="0"/>
                    <a:pt x="27" y="2"/>
                    <a:pt x="30" y="5"/>
                  </a:cubicBezTo>
                  <a:cubicBezTo>
                    <a:pt x="31" y="7"/>
                    <a:pt x="32" y="10"/>
                    <a:pt x="32" y="15"/>
                  </a:cubicBezTo>
                  <a:cubicBezTo>
                    <a:pt x="32" y="36"/>
                    <a:pt x="32" y="36"/>
                    <a:pt x="32" y="36"/>
                  </a:cubicBezTo>
                  <a:cubicBezTo>
                    <a:pt x="26" y="36"/>
                    <a:pt x="26" y="36"/>
                    <a:pt x="26" y="36"/>
                  </a:cubicBezTo>
                  <a:cubicBezTo>
                    <a:pt x="26" y="17"/>
                    <a:pt x="26" y="17"/>
                    <a:pt x="26" y="17"/>
                  </a:cubicBezTo>
                  <a:cubicBezTo>
                    <a:pt x="26" y="11"/>
                    <a:pt x="23" y="6"/>
                    <a:pt x="17" y="6"/>
                  </a:cubicBezTo>
                  <a:cubicBezTo>
                    <a:pt x="10" y="6"/>
                    <a:pt x="7" y="12"/>
                    <a:pt x="7" y="18"/>
                  </a:cubicBezTo>
                  <a:cubicBezTo>
                    <a:pt x="7" y="36"/>
                    <a:pt x="7" y="36"/>
                    <a:pt x="7" y="36"/>
                  </a:cubicBezTo>
                  <a:cubicBezTo>
                    <a:pt x="0" y="36"/>
                    <a:pt x="0" y="36"/>
                    <a:pt x="0" y="36"/>
                  </a:cubicBezTo>
                  <a:lnTo>
                    <a:pt x="0" y="1"/>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53">
              <a:extLst>
                <a:ext uri="{FF2B5EF4-FFF2-40B4-BE49-F238E27FC236}">
                  <a16:creationId xmlns:a16="http://schemas.microsoft.com/office/drawing/2014/main" id="{21B01C00-CDFE-4A75-802A-AD287F11C8AE}"/>
                </a:ext>
              </a:extLst>
            </p:cNvPr>
            <p:cNvSpPr>
              <a:spLocks/>
            </p:cNvSpPr>
            <p:nvPr userDrawn="1"/>
          </p:nvSpPr>
          <p:spPr bwMode="auto">
            <a:xfrm>
              <a:off x="1071434" y="6030913"/>
              <a:ext cx="106363" cy="119063"/>
            </a:xfrm>
            <a:custGeom>
              <a:avLst/>
              <a:gdLst>
                <a:gd name="T0" fmla="*/ 0 w 32"/>
                <a:gd name="T1" fmla="*/ 1 h 36"/>
                <a:gd name="T2" fmla="*/ 6 w 32"/>
                <a:gd name="T3" fmla="*/ 1 h 36"/>
                <a:gd name="T4" fmla="*/ 6 w 32"/>
                <a:gd name="T5" fmla="*/ 7 h 36"/>
                <a:gd name="T6" fmla="*/ 18 w 32"/>
                <a:gd name="T7" fmla="*/ 0 h 36"/>
                <a:gd name="T8" fmla="*/ 29 w 32"/>
                <a:gd name="T9" fmla="*/ 5 h 36"/>
                <a:gd name="T10" fmla="*/ 32 w 32"/>
                <a:gd name="T11" fmla="*/ 15 h 36"/>
                <a:gd name="T12" fmla="*/ 32 w 32"/>
                <a:gd name="T13" fmla="*/ 36 h 36"/>
                <a:gd name="T14" fmla="*/ 25 w 32"/>
                <a:gd name="T15" fmla="*/ 36 h 36"/>
                <a:gd name="T16" fmla="*/ 25 w 32"/>
                <a:gd name="T17" fmla="*/ 17 h 36"/>
                <a:gd name="T18" fmla="*/ 16 w 32"/>
                <a:gd name="T19" fmla="*/ 6 h 36"/>
                <a:gd name="T20" fmla="*/ 6 w 32"/>
                <a:gd name="T21" fmla="*/ 18 h 36"/>
                <a:gd name="T22" fmla="*/ 6 w 32"/>
                <a:gd name="T23" fmla="*/ 36 h 36"/>
                <a:gd name="T24" fmla="*/ 0 w 32"/>
                <a:gd name="T25" fmla="*/ 36 h 36"/>
                <a:gd name="T26" fmla="*/ 0 w 32"/>
                <a:gd name="T2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6">
                  <a:moveTo>
                    <a:pt x="0" y="1"/>
                  </a:moveTo>
                  <a:cubicBezTo>
                    <a:pt x="6" y="1"/>
                    <a:pt x="6" y="1"/>
                    <a:pt x="6" y="1"/>
                  </a:cubicBezTo>
                  <a:cubicBezTo>
                    <a:pt x="6" y="7"/>
                    <a:pt x="6" y="7"/>
                    <a:pt x="6" y="7"/>
                  </a:cubicBezTo>
                  <a:cubicBezTo>
                    <a:pt x="8" y="3"/>
                    <a:pt x="13" y="0"/>
                    <a:pt x="18" y="0"/>
                  </a:cubicBezTo>
                  <a:cubicBezTo>
                    <a:pt x="23" y="0"/>
                    <a:pt x="27" y="2"/>
                    <a:pt x="29" y="5"/>
                  </a:cubicBezTo>
                  <a:cubicBezTo>
                    <a:pt x="31" y="7"/>
                    <a:pt x="32" y="10"/>
                    <a:pt x="32" y="15"/>
                  </a:cubicBezTo>
                  <a:cubicBezTo>
                    <a:pt x="32" y="36"/>
                    <a:pt x="32" y="36"/>
                    <a:pt x="32" y="36"/>
                  </a:cubicBezTo>
                  <a:cubicBezTo>
                    <a:pt x="25" y="36"/>
                    <a:pt x="25" y="36"/>
                    <a:pt x="25" y="36"/>
                  </a:cubicBezTo>
                  <a:cubicBezTo>
                    <a:pt x="25" y="17"/>
                    <a:pt x="25" y="17"/>
                    <a:pt x="25" y="17"/>
                  </a:cubicBezTo>
                  <a:cubicBezTo>
                    <a:pt x="25" y="11"/>
                    <a:pt x="23" y="6"/>
                    <a:pt x="16" y="6"/>
                  </a:cubicBezTo>
                  <a:cubicBezTo>
                    <a:pt x="9" y="6"/>
                    <a:pt x="6" y="12"/>
                    <a:pt x="6" y="18"/>
                  </a:cubicBezTo>
                  <a:cubicBezTo>
                    <a:pt x="6" y="36"/>
                    <a:pt x="6" y="36"/>
                    <a:pt x="6" y="36"/>
                  </a:cubicBezTo>
                  <a:cubicBezTo>
                    <a:pt x="0" y="36"/>
                    <a:pt x="0" y="36"/>
                    <a:pt x="0" y="36"/>
                  </a:cubicBezTo>
                  <a:lnTo>
                    <a:pt x="0" y="1"/>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54">
              <a:extLst>
                <a:ext uri="{FF2B5EF4-FFF2-40B4-BE49-F238E27FC236}">
                  <a16:creationId xmlns:a16="http://schemas.microsoft.com/office/drawing/2014/main" id="{952B34B2-A984-4F51-AA79-044A5033D0B7}"/>
                </a:ext>
              </a:extLst>
            </p:cNvPr>
            <p:cNvSpPr>
              <a:spLocks noEditPoints="1"/>
            </p:cNvSpPr>
            <p:nvPr userDrawn="1"/>
          </p:nvSpPr>
          <p:spPr bwMode="auto">
            <a:xfrm>
              <a:off x="1204784" y="6030913"/>
              <a:ext cx="122238" cy="122238"/>
            </a:xfrm>
            <a:custGeom>
              <a:avLst/>
              <a:gdLst>
                <a:gd name="T0" fmla="*/ 0 w 37"/>
                <a:gd name="T1" fmla="*/ 19 h 37"/>
                <a:gd name="T2" fmla="*/ 18 w 37"/>
                <a:gd name="T3" fmla="*/ 0 h 37"/>
                <a:gd name="T4" fmla="*/ 37 w 37"/>
                <a:gd name="T5" fmla="*/ 19 h 37"/>
                <a:gd name="T6" fmla="*/ 18 w 37"/>
                <a:gd name="T7" fmla="*/ 37 h 37"/>
                <a:gd name="T8" fmla="*/ 0 w 37"/>
                <a:gd name="T9" fmla="*/ 19 h 37"/>
                <a:gd name="T10" fmla="*/ 30 w 37"/>
                <a:gd name="T11" fmla="*/ 19 h 37"/>
                <a:gd name="T12" fmla="*/ 18 w 37"/>
                <a:gd name="T13" fmla="*/ 6 h 37"/>
                <a:gd name="T14" fmla="*/ 7 w 37"/>
                <a:gd name="T15" fmla="*/ 19 h 37"/>
                <a:gd name="T16" fmla="*/ 18 w 37"/>
                <a:gd name="T17" fmla="*/ 31 h 37"/>
                <a:gd name="T18" fmla="*/ 30 w 37"/>
                <a:gd name="T19"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0" y="19"/>
                  </a:moveTo>
                  <a:cubicBezTo>
                    <a:pt x="0" y="9"/>
                    <a:pt x="7" y="0"/>
                    <a:pt x="18" y="0"/>
                  </a:cubicBezTo>
                  <a:cubicBezTo>
                    <a:pt x="30" y="0"/>
                    <a:pt x="37" y="9"/>
                    <a:pt x="37" y="19"/>
                  </a:cubicBezTo>
                  <a:cubicBezTo>
                    <a:pt x="37" y="28"/>
                    <a:pt x="30" y="37"/>
                    <a:pt x="18" y="37"/>
                  </a:cubicBezTo>
                  <a:cubicBezTo>
                    <a:pt x="7" y="37"/>
                    <a:pt x="0" y="28"/>
                    <a:pt x="0" y="19"/>
                  </a:cubicBezTo>
                  <a:close/>
                  <a:moveTo>
                    <a:pt x="30" y="19"/>
                  </a:moveTo>
                  <a:cubicBezTo>
                    <a:pt x="30" y="12"/>
                    <a:pt x="26" y="6"/>
                    <a:pt x="18" y="6"/>
                  </a:cubicBezTo>
                  <a:cubicBezTo>
                    <a:pt x="11" y="6"/>
                    <a:pt x="7" y="12"/>
                    <a:pt x="7" y="19"/>
                  </a:cubicBezTo>
                  <a:cubicBezTo>
                    <a:pt x="7" y="25"/>
                    <a:pt x="11" y="31"/>
                    <a:pt x="18" y="31"/>
                  </a:cubicBezTo>
                  <a:cubicBezTo>
                    <a:pt x="26" y="31"/>
                    <a:pt x="30" y="25"/>
                    <a:pt x="30" y="19"/>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5">
              <a:extLst>
                <a:ext uri="{FF2B5EF4-FFF2-40B4-BE49-F238E27FC236}">
                  <a16:creationId xmlns:a16="http://schemas.microsoft.com/office/drawing/2014/main" id="{D26EBC71-EF2C-43AA-8757-0060216A1D04}"/>
                </a:ext>
              </a:extLst>
            </p:cNvPr>
            <p:cNvSpPr>
              <a:spLocks/>
            </p:cNvSpPr>
            <p:nvPr userDrawn="1"/>
          </p:nvSpPr>
          <p:spPr bwMode="auto">
            <a:xfrm>
              <a:off x="1330196" y="6034088"/>
              <a:ext cx="119063" cy="115888"/>
            </a:xfrm>
            <a:custGeom>
              <a:avLst/>
              <a:gdLst>
                <a:gd name="T0" fmla="*/ 14 w 75"/>
                <a:gd name="T1" fmla="*/ 0 h 73"/>
                <a:gd name="T2" fmla="*/ 37 w 75"/>
                <a:gd name="T3" fmla="*/ 52 h 73"/>
                <a:gd name="T4" fmla="*/ 60 w 75"/>
                <a:gd name="T5" fmla="*/ 0 h 73"/>
                <a:gd name="T6" fmla="*/ 75 w 75"/>
                <a:gd name="T7" fmla="*/ 0 h 73"/>
                <a:gd name="T8" fmla="*/ 41 w 75"/>
                <a:gd name="T9" fmla="*/ 73 h 73"/>
                <a:gd name="T10" fmla="*/ 33 w 75"/>
                <a:gd name="T11" fmla="*/ 73 h 73"/>
                <a:gd name="T12" fmla="*/ 0 w 75"/>
                <a:gd name="T13" fmla="*/ 0 h 73"/>
                <a:gd name="T14" fmla="*/ 14 w 7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3">
                  <a:moveTo>
                    <a:pt x="14" y="0"/>
                  </a:moveTo>
                  <a:lnTo>
                    <a:pt x="37" y="52"/>
                  </a:lnTo>
                  <a:lnTo>
                    <a:pt x="60" y="0"/>
                  </a:lnTo>
                  <a:lnTo>
                    <a:pt x="75" y="0"/>
                  </a:lnTo>
                  <a:lnTo>
                    <a:pt x="41" y="73"/>
                  </a:lnTo>
                  <a:lnTo>
                    <a:pt x="33" y="73"/>
                  </a:lnTo>
                  <a:lnTo>
                    <a:pt x="0" y="0"/>
                  </a:lnTo>
                  <a:lnTo>
                    <a:pt x="14"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6">
              <a:extLst>
                <a:ext uri="{FF2B5EF4-FFF2-40B4-BE49-F238E27FC236}">
                  <a16:creationId xmlns:a16="http://schemas.microsoft.com/office/drawing/2014/main" id="{E5452DFC-8999-4FEE-B9EA-51491E926298}"/>
                </a:ext>
              </a:extLst>
            </p:cNvPr>
            <p:cNvSpPr>
              <a:spLocks noEditPoints="1"/>
            </p:cNvSpPr>
            <p:nvPr userDrawn="1"/>
          </p:nvSpPr>
          <p:spPr bwMode="auto">
            <a:xfrm>
              <a:off x="1455609" y="6030913"/>
              <a:ext cx="122238" cy="122238"/>
            </a:xfrm>
            <a:custGeom>
              <a:avLst/>
              <a:gdLst>
                <a:gd name="T0" fmla="*/ 37 w 37"/>
                <a:gd name="T1" fmla="*/ 1 h 37"/>
                <a:gd name="T2" fmla="*/ 37 w 37"/>
                <a:gd name="T3" fmla="*/ 36 h 37"/>
                <a:gd name="T4" fmla="*/ 30 w 37"/>
                <a:gd name="T5" fmla="*/ 36 h 37"/>
                <a:gd name="T6" fmla="*/ 30 w 37"/>
                <a:gd name="T7" fmla="*/ 30 h 37"/>
                <a:gd name="T8" fmla="*/ 18 w 37"/>
                <a:gd name="T9" fmla="*/ 37 h 37"/>
                <a:gd name="T10" fmla="*/ 0 w 37"/>
                <a:gd name="T11" fmla="*/ 19 h 37"/>
                <a:gd name="T12" fmla="*/ 18 w 37"/>
                <a:gd name="T13" fmla="*/ 0 h 37"/>
                <a:gd name="T14" fmla="*/ 30 w 37"/>
                <a:gd name="T15" fmla="*/ 7 h 37"/>
                <a:gd name="T16" fmla="*/ 30 w 37"/>
                <a:gd name="T17" fmla="*/ 1 h 37"/>
                <a:gd name="T18" fmla="*/ 37 w 37"/>
                <a:gd name="T19" fmla="*/ 1 h 37"/>
                <a:gd name="T20" fmla="*/ 30 w 37"/>
                <a:gd name="T21" fmla="*/ 19 h 37"/>
                <a:gd name="T22" fmla="*/ 18 w 37"/>
                <a:gd name="T23" fmla="*/ 6 h 37"/>
                <a:gd name="T24" fmla="*/ 7 w 37"/>
                <a:gd name="T25" fmla="*/ 19 h 37"/>
                <a:gd name="T26" fmla="*/ 18 w 37"/>
                <a:gd name="T27" fmla="*/ 31 h 37"/>
                <a:gd name="T28" fmla="*/ 30 w 37"/>
                <a:gd name="T29"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37">
                  <a:moveTo>
                    <a:pt x="37" y="1"/>
                  </a:moveTo>
                  <a:cubicBezTo>
                    <a:pt x="37" y="36"/>
                    <a:pt x="37" y="36"/>
                    <a:pt x="37" y="36"/>
                  </a:cubicBezTo>
                  <a:cubicBezTo>
                    <a:pt x="30" y="36"/>
                    <a:pt x="30" y="36"/>
                    <a:pt x="30" y="36"/>
                  </a:cubicBezTo>
                  <a:cubicBezTo>
                    <a:pt x="30" y="30"/>
                    <a:pt x="30" y="30"/>
                    <a:pt x="30" y="30"/>
                  </a:cubicBezTo>
                  <a:cubicBezTo>
                    <a:pt x="28" y="34"/>
                    <a:pt x="23" y="37"/>
                    <a:pt x="18" y="37"/>
                  </a:cubicBezTo>
                  <a:cubicBezTo>
                    <a:pt x="7" y="37"/>
                    <a:pt x="0" y="28"/>
                    <a:pt x="0" y="19"/>
                  </a:cubicBezTo>
                  <a:cubicBezTo>
                    <a:pt x="0" y="9"/>
                    <a:pt x="7" y="0"/>
                    <a:pt x="18" y="0"/>
                  </a:cubicBezTo>
                  <a:cubicBezTo>
                    <a:pt x="23" y="0"/>
                    <a:pt x="28" y="3"/>
                    <a:pt x="30" y="7"/>
                  </a:cubicBezTo>
                  <a:cubicBezTo>
                    <a:pt x="30" y="1"/>
                    <a:pt x="30" y="1"/>
                    <a:pt x="30" y="1"/>
                  </a:cubicBezTo>
                  <a:lnTo>
                    <a:pt x="37" y="1"/>
                  </a:lnTo>
                  <a:close/>
                  <a:moveTo>
                    <a:pt x="30" y="19"/>
                  </a:moveTo>
                  <a:cubicBezTo>
                    <a:pt x="30" y="12"/>
                    <a:pt x="25" y="6"/>
                    <a:pt x="18" y="6"/>
                  </a:cubicBezTo>
                  <a:cubicBezTo>
                    <a:pt x="11" y="6"/>
                    <a:pt x="7" y="12"/>
                    <a:pt x="7" y="19"/>
                  </a:cubicBezTo>
                  <a:cubicBezTo>
                    <a:pt x="7" y="25"/>
                    <a:pt x="11" y="31"/>
                    <a:pt x="18" y="31"/>
                  </a:cubicBezTo>
                  <a:cubicBezTo>
                    <a:pt x="25" y="31"/>
                    <a:pt x="30" y="25"/>
                    <a:pt x="30" y="19"/>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7">
              <a:extLst>
                <a:ext uri="{FF2B5EF4-FFF2-40B4-BE49-F238E27FC236}">
                  <a16:creationId xmlns:a16="http://schemas.microsoft.com/office/drawing/2014/main" id="{904BC40D-D9B9-46D2-9CE9-703A6ADF1033}"/>
                </a:ext>
              </a:extLst>
            </p:cNvPr>
            <p:cNvSpPr>
              <a:spLocks/>
            </p:cNvSpPr>
            <p:nvPr userDrawn="1"/>
          </p:nvSpPr>
          <p:spPr bwMode="auto">
            <a:xfrm>
              <a:off x="1600071" y="5994401"/>
              <a:ext cx="79375" cy="155575"/>
            </a:xfrm>
            <a:custGeom>
              <a:avLst/>
              <a:gdLst>
                <a:gd name="T0" fmla="*/ 24 w 24"/>
                <a:gd name="T1" fmla="*/ 47 h 47"/>
                <a:gd name="T2" fmla="*/ 18 w 24"/>
                <a:gd name="T3" fmla="*/ 47 h 47"/>
                <a:gd name="T4" fmla="*/ 7 w 24"/>
                <a:gd name="T5" fmla="*/ 35 h 47"/>
                <a:gd name="T6" fmla="*/ 7 w 24"/>
                <a:gd name="T7" fmla="*/ 18 h 47"/>
                <a:gd name="T8" fmla="*/ 0 w 24"/>
                <a:gd name="T9" fmla="*/ 18 h 47"/>
                <a:gd name="T10" fmla="*/ 0 w 24"/>
                <a:gd name="T11" fmla="*/ 12 h 47"/>
                <a:gd name="T12" fmla="*/ 7 w 24"/>
                <a:gd name="T13" fmla="*/ 12 h 47"/>
                <a:gd name="T14" fmla="*/ 7 w 24"/>
                <a:gd name="T15" fmla="*/ 0 h 47"/>
                <a:gd name="T16" fmla="*/ 13 w 24"/>
                <a:gd name="T17" fmla="*/ 0 h 47"/>
                <a:gd name="T18" fmla="*/ 13 w 24"/>
                <a:gd name="T19" fmla="*/ 12 h 47"/>
                <a:gd name="T20" fmla="*/ 22 w 24"/>
                <a:gd name="T21" fmla="*/ 12 h 47"/>
                <a:gd name="T22" fmla="*/ 22 w 24"/>
                <a:gd name="T23" fmla="*/ 18 h 47"/>
                <a:gd name="T24" fmla="*/ 13 w 24"/>
                <a:gd name="T25" fmla="*/ 18 h 47"/>
                <a:gd name="T26" fmla="*/ 13 w 24"/>
                <a:gd name="T27" fmla="*/ 34 h 47"/>
                <a:gd name="T28" fmla="*/ 19 w 24"/>
                <a:gd name="T29" fmla="*/ 41 h 47"/>
                <a:gd name="T30" fmla="*/ 24 w 24"/>
                <a:gd name="T31" fmla="*/ 41 h 47"/>
                <a:gd name="T32" fmla="*/ 24 w 24"/>
                <a:gd name="T3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7">
                  <a:moveTo>
                    <a:pt x="24" y="47"/>
                  </a:moveTo>
                  <a:cubicBezTo>
                    <a:pt x="22" y="47"/>
                    <a:pt x="20" y="47"/>
                    <a:pt x="18" y="47"/>
                  </a:cubicBezTo>
                  <a:cubicBezTo>
                    <a:pt x="13" y="47"/>
                    <a:pt x="7" y="47"/>
                    <a:pt x="7" y="35"/>
                  </a:cubicBezTo>
                  <a:cubicBezTo>
                    <a:pt x="7" y="18"/>
                    <a:pt x="7" y="18"/>
                    <a:pt x="7" y="18"/>
                  </a:cubicBezTo>
                  <a:cubicBezTo>
                    <a:pt x="0" y="18"/>
                    <a:pt x="0" y="18"/>
                    <a:pt x="0" y="18"/>
                  </a:cubicBezTo>
                  <a:cubicBezTo>
                    <a:pt x="0" y="12"/>
                    <a:pt x="0" y="12"/>
                    <a:pt x="0" y="12"/>
                  </a:cubicBezTo>
                  <a:cubicBezTo>
                    <a:pt x="7" y="12"/>
                    <a:pt x="7" y="12"/>
                    <a:pt x="7" y="12"/>
                  </a:cubicBezTo>
                  <a:cubicBezTo>
                    <a:pt x="7" y="0"/>
                    <a:pt x="7" y="0"/>
                    <a:pt x="7" y="0"/>
                  </a:cubicBezTo>
                  <a:cubicBezTo>
                    <a:pt x="13" y="0"/>
                    <a:pt x="13" y="0"/>
                    <a:pt x="13" y="0"/>
                  </a:cubicBezTo>
                  <a:cubicBezTo>
                    <a:pt x="13" y="12"/>
                    <a:pt x="13" y="12"/>
                    <a:pt x="13" y="12"/>
                  </a:cubicBezTo>
                  <a:cubicBezTo>
                    <a:pt x="22" y="12"/>
                    <a:pt x="22" y="12"/>
                    <a:pt x="22" y="12"/>
                  </a:cubicBezTo>
                  <a:cubicBezTo>
                    <a:pt x="22" y="18"/>
                    <a:pt x="22" y="18"/>
                    <a:pt x="22" y="18"/>
                  </a:cubicBezTo>
                  <a:cubicBezTo>
                    <a:pt x="13" y="18"/>
                    <a:pt x="13" y="18"/>
                    <a:pt x="13" y="18"/>
                  </a:cubicBezTo>
                  <a:cubicBezTo>
                    <a:pt x="13" y="34"/>
                    <a:pt x="13" y="34"/>
                    <a:pt x="13" y="34"/>
                  </a:cubicBezTo>
                  <a:cubicBezTo>
                    <a:pt x="13" y="41"/>
                    <a:pt x="16" y="41"/>
                    <a:pt x="19" y="41"/>
                  </a:cubicBezTo>
                  <a:cubicBezTo>
                    <a:pt x="20" y="41"/>
                    <a:pt x="23" y="41"/>
                    <a:pt x="24" y="41"/>
                  </a:cubicBezTo>
                  <a:lnTo>
                    <a:pt x="24" y="47"/>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58">
              <a:extLst>
                <a:ext uri="{FF2B5EF4-FFF2-40B4-BE49-F238E27FC236}">
                  <a16:creationId xmlns:a16="http://schemas.microsoft.com/office/drawing/2014/main" id="{7AF62F66-2892-4240-91DC-05EDB3D22083}"/>
                </a:ext>
              </a:extLst>
            </p:cNvPr>
            <p:cNvSpPr>
              <a:spLocks noEditPoints="1"/>
            </p:cNvSpPr>
            <p:nvPr userDrawn="1"/>
          </p:nvSpPr>
          <p:spPr bwMode="auto">
            <a:xfrm>
              <a:off x="1696909" y="5970588"/>
              <a:ext cx="31750" cy="179388"/>
            </a:xfrm>
            <a:custGeom>
              <a:avLst/>
              <a:gdLst>
                <a:gd name="T0" fmla="*/ 5 w 10"/>
                <a:gd name="T1" fmla="*/ 0 h 54"/>
                <a:gd name="T2" fmla="*/ 10 w 10"/>
                <a:gd name="T3" fmla="*/ 6 h 54"/>
                <a:gd name="T4" fmla="*/ 5 w 10"/>
                <a:gd name="T5" fmla="*/ 11 h 54"/>
                <a:gd name="T6" fmla="*/ 0 w 10"/>
                <a:gd name="T7" fmla="*/ 6 h 54"/>
                <a:gd name="T8" fmla="*/ 5 w 10"/>
                <a:gd name="T9" fmla="*/ 0 h 54"/>
                <a:gd name="T10" fmla="*/ 2 w 10"/>
                <a:gd name="T11" fmla="*/ 19 h 54"/>
                <a:gd name="T12" fmla="*/ 8 w 10"/>
                <a:gd name="T13" fmla="*/ 19 h 54"/>
                <a:gd name="T14" fmla="*/ 8 w 10"/>
                <a:gd name="T15" fmla="*/ 54 h 54"/>
                <a:gd name="T16" fmla="*/ 2 w 10"/>
                <a:gd name="T17" fmla="*/ 54 h 54"/>
                <a:gd name="T18" fmla="*/ 2 w 10"/>
                <a:gd name="T19"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54">
                  <a:moveTo>
                    <a:pt x="5" y="0"/>
                  </a:moveTo>
                  <a:cubicBezTo>
                    <a:pt x="8" y="0"/>
                    <a:pt x="10" y="3"/>
                    <a:pt x="10" y="6"/>
                  </a:cubicBezTo>
                  <a:cubicBezTo>
                    <a:pt x="10" y="9"/>
                    <a:pt x="8" y="11"/>
                    <a:pt x="5" y="11"/>
                  </a:cubicBezTo>
                  <a:cubicBezTo>
                    <a:pt x="2" y="11"/>
                    <a:pt x="0" y="9"/>
                    <a:pt x="0" y="6"/>
                  </a:cubicBezTo>
                  <a:cubicBezTo>
                    <a:pt x="0" y="3"/>
                    <a:pt x="2" y="0"/>
                    <a:pt x="5" y="0"/>
                  </a:cubicBezTo>
                  <a:close/>
                  <a:moveTo>
                    <a:pt x="2" y="19"/>
                  </a:moveTo>
                  <a:cubicBezTo>
                    <a:pt x="8" y="19"/>
                    <a:pt x="8" y="19"/>
                    <a:pt x="8" y="19"/>
                  </a:cubicBezTo>
                  <a:cubicBezTo>
                    <a:pt x="8" y="54"/>
                    <a:pt x="8" y="54"/>
                    <a:pt x="8" y="54"/>
                  </a:cubicBezTo>
                  <a:cubicBezTo>
                    <a:pt x="2" y="54"/>
                    <a:pt x="2" y="54"/>
                    <a:pt x="2" y="54"/>
                  </a:cubicBezTo>
                  <a:lnTo>
                    <a:pt x="2" y="19"/>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59">
              <a:extLst>
                <a:ext uri="{FF2B5EF4-FFF2-40B4-BE49-F238E27FC236}">
                  <a16:creationId xmlns:a16="http://schemas.microsoft.com/office/drawing/2014/main" id="{B0163553-446C-4264-88B6-1D66F792F009}"/>
                </a:ext>
              </a:extLst>
            </p:cNvPr>
            <p:cNvSpPr>
              <a:spLocks noEditPoints="1"/>
            </p:cNvSpPr>
            <p:nvPr userDrawn="1"/>
          </p:nvSpPr>
          <p:spPr bwMode="auto">
            <a:xfrm>
              <a:off x="1755646" y="6030913"/>
              <a:ext cx="119063" cy="122238"/>
            </a:xfrm>
            <a:custGeom>
              <a:avLst/>
              <a:gdLst>
                <a:gd name="T0" fmla="*/ 0 w 36"/>
                <a:gd name="T1" fmla="*/ 19 h 37"/>
                <a:gd name="T2" fmla="*/ 18 w 36"/>
                <a:gd name="T3" fmla="*/ 0 h 37"/>
                <a:gd name="T4" fmla="*/ 36 w 36"/>
                <a:gd name="T5" fmla="*/ 19 h 37"/>
                <a:gd name="T6" fmla="*/ 18 w 36"/>
                <a:gd name="T7" fmla="*/ 37 h 37"/>
                <a:gd name="T8" fmla="*/ 0 w 36"/>
                <a:gd name="T9" fmla="*/ 19 h 37"/>
                <a:gd name="T10" fmla="*/ 30 w 36"/>
                <a:gd name="T11" fmla="*/ 19 h 37"/>
                <a:gd name="T12" fmla="*/ 18 w 36"/>
                <a:gd name="T13" fmla="*/ 6 h 37"/>
                <a:gd name="T14" fmla="*/ 6 w 36"/>
                <a:gd name="T15" fmla="*/ 19 h 37"/>
                <a:gd name="T16" fmla="*/ 18 w 36"/>
                <a:gd name="T17" fmla="*/ 31 h 37"/>
                <a:gd name="T18" fmla="*/ 30 w 36"/>
                <a:gd name="T19"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0" y="19"/>
                  </a:moveTo>
                  <a:cubicBezTo>
                    <a:pt x="0" y="9"/>
                    <a:pt x="7" y="0"/>
                    <a:pt x="18" y="0"/>
                  </a:cubicBezTo>
                  <a:cubicBezTo>
                    <a:pt x="29" y="0"/>
                    <a:pt x="36" y="9"/>
                    <a:pt x="36" y="19"/>
                  </a:cubicBezTo>
                  <a:cubicBezTo>
                    <a:pt x="36" y="28"/>
                    <a:pt x="29" y="37"/>
                    <a:pt x="18" y="37"/>
                  </a:cubicBezTo>
                  <a:cubicBezTo>
                    <a:pt x="7" y="37"/>
                    <a:pt x="0" y="28"/>
                    <a:pt x="0" y="19"/>
                  </a:cubicBezTo>
                  <a:close/>
                  <a:moveTo>
                    <a:pt x="30" y="19"/>
                  </a:moveTo>
                  <a:cubicBezTo>
                    <a:pt x="30" y="12"/>
                    <a:pt x="25" y="6"/>
                    <a:pt x="18" y="6"/>
                  </a:cubicBezTo>
                  <a:cubicBezTo>
                    <a:pt x="11" y="6"/>
                    <a:pt x="6" y="12"/>
                    <a:pt x="6" y="19"/>
                  </a:cubicBezTo>
                  <a:cubicBezTo>
                    <a:pt x="6" y="25"/>
                    <a:pt x="11" y="31"/>
                    <a:pt x="18" y="31"/>
                  </a:cubicBezTo>
                  <a:cubicBezTo>
                    <a:pt x="25" y="31"/>
                    <a:pt x="30" y="25"/>
                    <a:pt x="30" y="19"/>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60">
              <a:extLst>
                <a:ext uri="{FF2B5EF4-FFF2-40B4-BE49-F238E27FC236}">
                  <a16:creationId xmlns:a16="http://schemas.microsoft.com/office/drawing/2014/main" id="{1ACA3D84-84BE-428E-BEA6-B439CC148D6D}"/>
                </a:ext>
              </a:extLst>
            </p:cNvPr>
            <p:cNvSpPr>
              <a:spLocks/>
            </p:cNvSpPr>
            <p:nvPr userDrawn="1"/>
          </p:nvSpPr>
          <p:spPr bwMode="auto">
            <a:xfrm>
              <a:off x="1904871" y="6030913"/>
              <a:ext cx="104775" cy="119063"/>
            </a:xfrm>
            <a:custGeom>
              <a:avLst/>
              <a:gdLst>
                <a:gd name="T0" fmla="*/ 0 w 32"/>
                <a:gd name="T1" fmla="*/ 1 h 36"/>
                <a:gd name="T2" fmla="*/ 7 w 32"/>
                <a:gd name="T3" fmla="*/ 1 h 36"/>
                <a:gd name="T4" fmla="*/ 7 w 32"/>
                <a:gd name="T5" fmla="*/ 7 h 36"/>
                <a:gd name="T6" fmla="*/ 19 w 32"/>
                <a:gd name="T7" fmla="*/ 0 h 36"/>
                <a:gd name="T8" fmla="*/ 30 w 32"/>
                <a:gd name="T9" fmla="*/ 5 h 36"/>
                <a:gd name="T10" fmla="*/ 32 w 32"/>
                <a:gd name="T11" fmla="*/ 15 h 36"/>
                <a:gd name="T12" fmla="*/ 32 w 32"/>
                <a:gd name="T13" fmla="*/ 36 h 36"/>
                <a:gd name="T14" fmla="*/ 26 w 32"/>
                <a:gd name="T15" fmla="*/ 36 h 36"/>
                <a:gd name="T16" fmla="*/ 26 w 32"/>
                <a:gd name="T17" fmla="*/ 17 h 36"/>
                <a:gd name="T18" fmla="*/ 17 w 32"/>
                <a:gd name="T19" fmla="*/ 6 h 36"/>
                <a:gd name="T20" fmla="*/ 7 w 32"/>
                <a:gd name="T21" fmla="*/ 18 h 36"/>
                <a:gd name="T22" fmla="*/ 7 w 32"/>
                <a:gd name="T23" fmla="*/ 36 h 36"/>
                <a:gd name="T24" fmla="*/ 0 w 32"/>
                <a:gd name="T25" fmla="*/ 36 h 36"/>
                <a:gd name="T26" fmla="*/ 0 w 32"/>
                <a:gd name="T2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6">
                  <a:moveTo>
                    <a:pt x="0" y="1"/>
                  </a:moveTo>
                  <a:cubicBezTo>
                    <a:pt x="7" y="1"/>
                    <a:pt x="7" y="1"/>
                    <a:pt x="7" y="1"/>
                  </a:cubicBezTo>
                  <a:cubicBezTo>
                    <a:pt x="7" y="7"/>
                    <a:pt x="7" y="7"/>
                    <a:pt x="7" y="7"/>
                  </a:cubicBezTo>
                  <a:cubicBezTo>
                    <a:pt x="9" y="3"/>
                    <a:pt x="13" y="0"/>
                    <a:pt x="19" y="0"/>
                  </a:cubicBezTo>
                  <a:cubicBezTo>
                    <a:pt x="24" y="0"/>
                    <a:pt x="28" y="2"/>
                    <a:pt x="30" y="5"/>
                  </a:cubicBezTo>
                  <a:cubicBezTo>
                    <a:pt x="32" y="7"/>
                    <a:pt x="32" y="10"/>
                    <a:pt x="32" y="15"/>
                  </a:cubicBezTo>
                  <a:cubicBezTo>
                    <a:pt x="32" y="36"/>
                    <a:pt x="32" y="36"/>
                    <a:pt x="32" y="36"/>
                  </a:cubicBezTo>
                  <a:cubicBezTo>
                    <a:pt x="26" y="36"/>
                    <a:pt x="26" y="36"/>
                    <a:pt x="26" y="36"/>
                  </a:cubicBezTo>
                  <a:cubicBezTo>
                    <a:pt x="26" y="17"/>
                    <a:pt x="26" y="17"/>
                    <a:pt x="26" y="17"/>
                  </a:cubicBezTo>
                  <a:cubicBezTo>
                    <a:pt x="26" y="11"/>
                    <a:pt x="24" y="6"/>
                    <a:pt x="17" y="6"/>
                  </a:cubicBezTo>
                  <a:cubicBezTo>
                    <a:pt x="10" y="6"/>
                    <a:pt x="7" y="12"/>
                    <a:pt x="7" y="18"/>
                  </a:cubicBezTo>
                  <a:cubicBezTo>
                    <a:pt x="7" y="36"/>
                    <a:pt x="7" y="36"/>
                    <a:pt x="7" y="36"/>
                  </a:cubicBezTo>
                  <a:cubicBezTo>
                    <a:pt x="0" y="36"/>
                    <a:pt x="0" y="36"/>
                    <a:pt x="0" y="36"/>
                  </a:cubicBezTo>
                  <a:lnTo>
                    <a:pt x="0" y="1"/>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61">
              <a:extLst>
                <a:ext uri="{FF2B5EF4-FFF2-40B4-BE49-F238E27FC236}">
                  <a16:creationId xmlns:a16="http://schemas.microsoft.com/office/drawing/2014/main" id="{24E7BAFD-8E8F-4FF7-B6C7-7736255CAFA1}"/>
                </a:ext>
              </a:extLst>
            </p:cNvPr>
            <p:cNvSpPr>
              <a:spLocks/>
            </p:cNvSpPr>
            <p:nvPr userDrawn="1"/>
          </p:nvSpPr>
          <p:spPr bwMode="auto">
            <a:xfrm>
              <a:off x="2042984" y="6116638"/>
              <a:ext cx="39688" cy="63500"/>
            </a:xfrm>
            <a:custGeom>
              <a:avLst/>
              <a:gdLst>
                <a:gd name="T0" fmla="*/ 6 w 12"/>
                <a:gd name="T1" fmla="*/ 0 h 19"/>
                <a:gd name="T2" fmla="*/ 12 w 12"/>
                <a:gd name="T3" fmla="*/ 7 h 19"/>
                <a:gd name="T4" fmla="*/ 1 w 12"/>
                <a:gd name="T5" fmla="*/ 19 h 19"/>
                <a:gd name="T6" fmla="*/ 1 w 12"/>
                <a:gd name="T7" fmla="*/ 16 h 19"/>
                <a:gd name="T8" fmla="*/ 6 w 12"/>
                <a:gd name="T9" fmla="*/ 13 h 19"/>
                <a:gd name="T10" fmla="*/ 7 w 12"/>
                <a:gd name="T11" fmla="*/ 10 h 19"/>
                <a:gd name="T12" fmla="*/ 6 w 12"/>
                <a:gd name="T13" fmla="*/ 10 h 19"/>
                <a:gd name="T14" fmla="*/ 0 w 12"/>
                <a:gd name="T15" fmla="*/ 5 h 19"/>
                <a:gd name="T16" fmla="*/ 6 w 12"/>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9">
                  <a:moveTo>
                    <a:pt x="6" y="0"/>
                  </a:moveTo>
                  <a:cubicBezTo>
                    <a:pt x="10" y="0"/>
                    <a:pt x="12" y="3"/>
                    <a:pt x="12" y="7"/>
                  </a:cubicBezTo>
                  <a:cubicBezTo>
                    <a:pt x="12" y="16"/>
                    <a:pt x="8" y="19"/>
                    <a:pt x="1" y="19"/>
                  </a:cubicBezTo>
                  <a:cubicBezTo>
                    <a:pt x="1" y="16"/>
                    <a:pt x="1" y="16"/>
                    <a:pt x="1" y="16"/>
                  </a:cubicBezTo>
                  <a:cubicBezTo>
                    <a:pt x="3" y="16"/>
                    <a:pt x="5" y="15"/>
                    <a:pt x="6" y="13"/>
                  </a:cubicBezTo>
                  <a:cubicBezTo>
                    <a:pt x="7" y="12"/>
                    <a:pt x="7" y="11"/>
                    <a:pt x="7" y="10"/>
                  </a:cubicBezTo>
                  <a:cubicBezTo>
                    <a:pt x="7" y="10"/>
                    <a:pt x="6" y="10"/>
                    <a:pt x="6" y="10"/>
                  </a:cubicBezTo>
                  <a:cubicBezTo>
                    <a:pt x="2" y="10"/>
                    <a:pt x="0" y="8"/>
                    <a:pt x="0" y="5"/>
                  </a:cubicBezTo>
                  <a:cubicBezTo>
                    <a:pt x="0" y="2"/>
                    <a:pt x="3" y="0"/>
                    <a:pt x="6" y="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62">
              <a:extLst>
                <a:ext uri="{FF2B5EF4-FFF2-40B4-BE49-F238E27FC236}">
                  <a16:creationId xmlns:a16="http://schemas.microsoft.com/office/drawing/2014/main" id="{CE903E74-F2B4-4729-870F-5917EE1CCFD2}"/>
                </a:ext>
              </a:extLst>
            </p:cNvPr>
            <p:cNvSpPr>
              <a:spLocks/>
            </p:cNvSpPr>
            <p:nvPr userDrawn="1"/>
          </p:nvSpPr>
          <p:spPr bwMode="auto">
            <a:xfrm>
              <a:off x="2181096" y="6030913"/>
              <a:ext cx="106363" cy="119063"/>
            </a:xfrm>
            <a:custGeom>
              <a:avLst/>
              <a:gdLst>
                <a:gd name="T0" fmla="*/ 0 w 32"/>
                <a:gd name="T1" fmla="*/ 1 h 36"/>
                <a:gd name="T2" fmla="*/ 7 w 32"/>
                <a:gd name="T3" fmla="*/ 1 h 36"/>
                <a:gd name="T4" fmla="*/ 7 w 32"/>
                <a:gd name="T5" fmla="*/ 7 h 36"/>
                <a:gd name="T6" fmla="*/ 19 w 32"/>
                <a:gd name="T7" fmla="*/ 0 h 36"/>
                <a:gd name="T8" fmla="*/ 29 w 32"/>
                <a:gd name="T9" fmla="*/ 5 h 36"/>
                <a:gd name="T10" fmla="*/ 32 w 32"/>
                <a:gd name="T11" fmla="*/ 15 h 36"/>
                <a:gd name="T12" fmla="*/ 32 w 32"/>
                <a:gd name="T13" fmla="*/ 36 h 36"/>
                <a:gd name="T14" fmla="*/ 25 w 32"/>
                <a:gd name="T15" fmla="*/ 36 h 36"/>
                <a:gd name="T16" fmla="*/ 25 w 32"/>
                <a:gd name="T17" fmla="*/ 17 h 36"/>
                <a:gd name="T18" fmla="*/ 17 w 32"/>
                <a:gd name="T19" fmla="*/ 6 h 36"/>
                <a:gd name="T20" fmla="*/ 7 w 32"/>
                <a:gd name="T21" fmla="*/ 18 h 36"/>
                <a:gd name="T22" fmla="*/ 7 w 32"/>
                <a:gd name="T23" fmla="*/ 36 h 36"/>
                <a:gd name="T24" fmla="*/ 0 w 32"/>
                <a:gd name="T25" fmla="*/ 36 h 36"/>
                <a:gd name="T26" fmla="*/ 0 w 32"/>
                <a:gd name="T2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6">
                  <a:moveTo>
                    <a:pt x="0" y="1"/>
                  </a:moveTo>
                  <a:cubicBezTo>
                    <a:pt x="7" y="1"/>
                    <a:pt x="7" y="1"/>
                    <a:pt x="7" y="1"/>
                  </a:cubicBezTo>
                  <a:cubicBezTo>
                    <a:pt x="7" y="7"/>
                    <a:pt x="7" y="7"/>
                    <a:pt x="7" y="7"/>
                  </a:cubicBezTo>
                  <a:cubicBezTo>
                    <a:pt x="9" y="3"/>
                    <a:pt x="13" y="0"/>
                    <a:pt x="19" y="0"/>
                  </a:cubicBezTo>
                  <a:cubicBezTo>
                    <a:pt x="24" y="0"/>
                    <a:pt x="27" y="2"/>
                    <a:pt x="29" y="5"/>
                  </a:cubicBezTo>
                  <a:cubicBezTo>
                    <a:pt x="31" y="7"/>
                    <a:pt x="32" y="10"/>
                    <a:pt x="32" y="15"/>
                  </a:cubicBezTo>
                  <a:cubicBezTo>
                    <a:pt x="32" y="36"/>
                    <a:pt x="32" y="36"/>
                    <a:pt x="32" y="36"/>
                  </a:cubicBezTo>
                  <a:cubicBezTo>
                    <a:pt x="25" y="36"/>
                    <a:pt x="25" y="36"/>
                    <a:pt x="25" y="36"/>
                  </a:cubicBezTo>
                  <a:cubicBezTo>
                    <a:pt x="25" y="17"/>
                    <a:pt x="25" y="17"/>
                    <a:pt x="25" y="17"/>
                  </a:cubicBezTo>
                  <a:cubicBezTo>
                    <a:pt x="25" y="11"/>
                    <a:pt x="23" y="6"/>
                    <a:pt x="17" y="6"/>
                  </a:cubicBezTo>
                  <a:cubicBezTo>
                    <a:pt x="10" y="6"/>
                    <a:pt x="7" y="12"/>
                    <a:pt x="7" y="18"/>
                  </a:cubicBezTo>
                  <a:cubicBezTo>
                    <a:pt x="7" y="36"/>
                    <a:pt x="7" y="36"/>
                    <a:pt x="7" y="36"/>
                  </a:cubicBezTo>
                  <a:cubicBezTo>
                    <a:pt x="0" y="36"/>
                    <a:pt x="0" y="36"/>
                    <a:pt x="0" y="36"/>
                  </a:cubicBezTo>
                  <a:lnTo>
                    <a:pt x="0" y="1"/>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63">
              <a:extLst>
                <a:ext uri="{FF2B5EF4-FFF2-40B4-BE49-F238E27FC236}">
                  <a16:creationId xmlns:a16="http://schemas.microsoft.com/office/drawing/2014/main" id="{22D4E9CE-8448-4F6A-A1A3-7DDD1EC470C8}"/>
                </a:ext>
              </a:extLst>
            </p:cNvPr>
            <p:cNvSpPr>
              <a:spLocks noEditPoints="1"/>
            </p:cNvSpPr>
            <p:nvPr userDrawn="1"/>
          </p:nvSpPr>
          <p:spPr bwMode="auto">
            <a:xfrm>
              <a:off x="2317621" y="6030913"/>
              <a:ext cx="119063" cy="122238"/>
            </a:xfrm>
            <a:custGeom>
              <a:avLst/>
              <a:gdLst>
                <a:gd name="T0" fmla="*/ 0 w 36"/>
                <a:gd name="T1" fmla="*/ 19 h 37"/>
                <a:gd name="T2" fmla="*/ 18 w 36"/>
                <a:gd name="T3" fmla="*/ 0 h 37"/>
                <a:gd name="T4" fmla="*/ 36 w 36"/>
                <a:gd name="T5" fmla="*/ 19 h 37"/>
                <a:gd name="T6" fmla="*/ 18 w 36"/>
                <a:gd name="T7" fmla="*/ 37 h 37"/>
                <a:gd name="T8" fmla="*/ 0 w 36"/>
                <a:gd name="T9" fmla="*/ 19 h 37"/>
                <a:gd name="T10" fmla="*/ 30 w 36"/>
                <a:gd name="T11" fmla="*/ 19 h 37"/>
                <a:gd name="T12" fmla="*/ 18 w 36"/>
                <a:gd name="T13" fmla="*/ 6 h 37"/>
                <a:gd name="T14" fmla="*/ 6 w 36"/>
                <a:gd name="T15" fmla="*/ 19 h 37"/>
                <a:gd name="T16" fmla="*/ 18 w 36"/>
                <a:gd name="T17" fmla="*/ 31 h 37"/>
                <a:gd name="T18" fmla="*/ 30 w 36"/>
                <a:gd name="T19"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0" y="19"/>
                  </a:moveTo>
                  <a:cubicBezTo>
                    <a:pt x="0" y="9"/>
                    <a:pt x="7" y="0"/>
                    <a:pt x="18" y="0"/>
                  </a:cubicBezTo>
                  <a:cubicBezTo>
                    <a:pt x="29" y="0"/>
                    <a:pt x="36" y="9"/>
                    <a:pt x="36" y="19"/>
                  </a:cubicBezTo>
                  <a:cubicBezTo>
                    <a:pt x="36" y="28"/>
                    <a:pt x="29" y="37"/>
                    <a:pt x="18" y="37"/>
                  </a:cubicBezTo>
                  <a:cubicBezTo>
                    <a:pt x="7" y="37"/>
                    <a:pt x="0" y="28"/>
                    <a:pt x="0" y="19"/>
                  </a:cubicBezTo>
                  <a:close/>
                  <a:moveTo>
                    <a:pt x="30" y="19"/>
                  </a:moveTo>
                  <a:cubicBezTo>
                    <a:pt x="30" y="12"/>
                    <a:pt x="25" y="6"/>
                    <a:pt x="18" y="6"/>
                  </a:cubicBezTo>
                  <a:cubicBezTo>
                    <a:pt x="11" y="6"/>
                    <a:pt x="6" y="12"/>
                    <a:pt x="6" y="19"/>
                  </a:cubicBezTo>
                  <a:cubicBezTo>
                    <a:pt x="6" y="25"/>
                    <a:pt x="11" y="31"/>
                    <a:pt x="18" y="31"/>
                  </a:cubicBezTo>
                  <a:cubicBezTo>
                    <a:pt x="25" y="31"/>
                    <a:pt x="30" y="25"/>
                    <a:pt x="30" y="19"/>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64">
              <a:extLst>
                <a:ext uri="{FF2B5EF4-FFF2-40B4-BE49-F238E27FC236}">
                  <a16:creationId xmlns:a16="http://schemas.microsoft.com/office/drawing/2014/main" id="{8E59A8F6-8473-427D-9B74-2BFA9331BE46}"/>
                </a:ext>
              </a:extLst>
            </p:cNvPr>
            <p:cNvSpPr>
              <a:spLocks/>
            </p:cNvSpPr>
            <p:nvPr userDrawn="1"/>
          </p:nvSpPr>
          <p:spPr bwMode="auto">
            <a:xfrm>
              <a:off x="2446209" y="6034088"/>
              <a:ext cx="184150" cy="115888"/>
            </a:xfrm>
            <a:custGeom>
              <a:avLst/>
              <a:gdLst>
                <a:gd name="T0" fmla="*/ 58 w 116"/>
                <a:gd name="T1" fmla="*/ 15 h 73"/>
                <a:gd name="T2" fmla="*/ 37 w 116"/>
                <a:gd name="T3" fmla="*/ 73 h 73"/>
                <a:gd name="T4" fmla="*/ 29 w 116"/>
                <a:gd name="T5" fmla="*/ 73 h 73"/>
                <a:gd name="T6" fmla="*/ 0 w 116"/>
                <a:gd name="T7" fmla="*/ 0 h 73"/>
                <a:gd name="T8" fmla="*/ 14 w 116"/>
                <a:gd name="T9" fmla="*/ 0 h 73"/>
                <a:gd name="T10" fmla="*/ 33 w 116"/>
                <a:gd name="T11" fmla="*/ 52 h 73"/>
                <a:gd name="T12" fmla="*/ 52 w 116"/>
                <a:gd name="T13" fmla="*/ 0 h 73"/>
                <a:gd name="T14" fmla="*/ 64 w 116"/>
                <a:gd name="T15" fmla="*/ 0 h 73"/>
                <a:gd name="T16" fmla="*/ 83 w 116"/>
                <a:gd name="T17" fmla="*/ 52 h 73"/>
                <a:gd name="T18" fmla="*/ 102 w 116"/>
                <a:gd name="T19" fmla="*/ 0 h 73"/>
                <a:gd name="T20" fmla="*/ 116 w 116"/>
                <a:gd name="T21" fmla="*/ 0 h 73"/>
                <a:gd name="T22" fmla="*/ 87 w 116"/>
                <a:gd name="T23" fmla="*/ 73 h 73"/>
                <a:gd name="T24" fmla="*/ 79 w 116"/>
                <a:gd name="T25" fmla="*/ 73 h 73"/>
                <a:gd name="T26" fmla="*/ 58 w 116"/>
                <a:gd name="T2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73">
                  <a:moveTo>
                    <a:pt x="58" y="15"/>
                  </a:moveTo>
                  <a:lnTo>
                    <a:pt x="37" y="73"/>
                  </a:lnTo>
                  <a:lnTo>
                    <a:pt x="29" y="73"/>
                  </a:lnTo>
                  <a:lnTo>
                    <a:pt x="0" y="0"/>
                  </a:lnTo>
                  <a:lnTo>
                    <a:pt x="14" y="0"/>
                  </a:lnTo>
                  <a:lnTo>
                    <a:pt x="33" y="52"/>
                  </a:lnTo>
                  <a:lnTo>
                    <a:pt x="52" y="0"/>
                  </a:lnTo>
                  <a:lnTo>
                    <a:pt x="64" y="0"/>
                  </a:lnTo>
                  <a:lnTo>
                    <a:pt x="83" y="52"/>
                  </a:lnTo>
                  <a:lnTo>
                    <a:pt x="102" y="0"/>
                  </a:lnTo>
                  <a:lnTo>
                    <a:pt x="116" y="0"/>
                  </a:lnTo>
                  <a:lnTo>
                    <a:pt x="87" y="73"/>
                  </a:lnTo>
                  <a:lnTo>
                    <a:pt x="79" y="73"/>
                  </a:lnTo>
                  <a:lnTo>
                    <a:pt x="58" y="15"/>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65">
              <a:extLst>
                <a:ext uri="{FF2B5EF4-FFF2-40B4-BE49-F238E27FC236}">
                  <a16:creationId xmlns:a16="http://schemas.microsoft.com/office/drawing/2014/main" id="{FE1D65AD-6DF6-4FA4-9E8E-6F8B9D66E43D}"/>
                </a:ext>
              </a:extLst>
            </p:cNvPr>
            <p:cNvSpPr>
              <a:spLocks noEditPoints="1"/>
            </p:cNvSpPr>
            <p:nvPr userDrawn="1"/>
          </p:nvSpPr>
          <p:spPr bwMode="auto">
            <a:xfrm>
              <a:off x="2706559" y="6030913"/>
              <a:ext cx="122238" cy="122238"/>
            </a:xfrm>
            <a:custGeom>
              <a:avLst/>
              <a:gdLst>
                <a:gd name="T0" fmla="*/ 37 w 37"/>
                <a:gd name="T1" fmla="*/ 1 h 37"/>
                <a:gd name="T2" fmla="*/ 37 w 37"/>
                <a:gd name="T3" fmla="*/ 36 h 37"/>
                <a:gd name="T4" fmla="*/ 30 w 37"/>
                <a:gd name="T5" fmla="*/ 36 h 37"/>
                <a:gd name="T6" fmla="*/ 30 w 37"/>
                <a:gd name="T7" fmla="*/ 30 h 37"/>
                <a:gd name="T8" fmla="*/ 18 w 37"/>
                <a:gd name="T9" fmla="*/ 37 h 37"/>
                <a:gd name="T10" fmla="*/ 0 w 37"/>
                <a:gd name="T11" fmla="*/ 19 h 37"/>
                <a:gd name="T12" fmla="*/ 18 w 37"/>
                <a:gd name="T13" fmla="*/ 0 h 37"/>
                <a:gd name="T14" fmla="*/ 30 w 37"/>
                <a:gd name="T15" fmla="*/ 7 h 37"/>
                <a:gd name="T16" fmla="*/ 30 w 37"/>
                <a:gd name="T17" fmla="*/ 1 h 37"/>
                <a:gd name="T18" fmla="*/ 37 w 37"/>
                <a:gd name="T19" fmla="*/ 1 h 37"/>
                <a:gd name="T20" fmla="*/ 30 w 37"/>
                <a:gd name="T21" fmla="*/ 19 h 37"/>
                <a:gd name="T22" fmla="*/ 18 w 37"/>
                <a:gd name="T23" fmla="*/ 6 h 37"/>
                <a:gd name="T24" fmla="*/ 6 w 37"/>
                <a:gd name="T25" fmla="*/ 19 h 37"/>
                <a:gd name="T26" fmla="*/ 18 w 37"/>
                <a:gd name="T27" fmla="*/ 31 h 37"/>
                <a:gd name="T28" fmla="*/ 30 w 37"/>
                <a:gd name="T29"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37">
                  <a:moveTo>
                    <a:pt x="37" y="1"/>
                  </a:moveTo>
                  <a:cubicBezTo>
                    <a:pt x="37" y="36"/>
                    <a:pt x="37" y="36"/>
                    <a:pt x="37" y="36"/>
                  </a:cubicBezTo>
                  <a:cubicBezTo>
                    <a:pt x="30" y="36"/>
                    <a:pt x="30" y="36"/>
                    <a:pt x="30" y="36"/>
                  </a:cubicBezTo>
                  <a:cubicBezTo>
                    <a:pt x="30" y="30"/>
                    <a:pt x="30" y="30"/>
                    <a:pt x="30" y="30"/>
                  </a:cubicBezTo>
                  <a:cubicBezTo>
                    <a:pt x="28" y="34"/>
                    <a:pt x="23" y="37"/>
                    <a:pt x="18" y="37"/>
                  </a:cubicBezTo>
                  <a:cubicBezTo>
                    <a:pt x="7" y="37"/>
                    <a:pt x="0" y="28"/>
                    <a:pt x="0" y="19"/>
                  </a:cubicBezTo>
                  <a:cubicBezTo>
                    <a:pt x="0" y="9"/>
                    <a:pt x="7" y="0"/>
                    <a:pt x="18" y="0"/>
                  </a:cubicBezTo>
                  <a:cubicBezTo>
                    <a:pt x="23" y="0"/>
                    <a:pt x="28" y="3"/>
                    <a:pt x="30" y="7"/>
                  </a:cubicBezTo>
                  <a:cubicBezTo>
                    <a:pt x="30" y="1"/>
                    <a:pt x="30" y="1"/>
                    <a:pt x="30" y="1"/>
                  </a:cubicBezTo>
                  <a:lnTo>
                    <a:pt x="37" y="1"/>
                  </a:lnTo>
                  <a:close/>
                  <a:moveTo>
                    <a:pt x="30" y="19"/>
                  </a:moveTo>
                  <a:cubicBezTo>
                    <a:pt x="30" y="12"/>
                    <a:pt x="25" y="6"/>
                    <a:pt x="18" y="6"/>
                  </a:cubicBezTo>
                  <a:cubicBezTo>
                    <a:pt x="11" y="6"/>
                    <a:pt x="6" y="12"/>
                    <a:pt x="6" y="19"/>
                  </a:cubicBezTo>
                  <a:cubicBezTo>
                    <a:pt x="6" y="25"/>
                    <a:pt x="11" y="31"/>
                    <a:pt x="18" y="31"/>
                  </a:cubicBezTo>
                  <a:cubicBezTo>
                    <a:pt x="25" y="31"/>
                    <a:pt x="30" y="25"/>
                    <a:pt x="30" y="19"/>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66">
              <a:extLst>
                <a:ext uri="{FF2B5EF4-FFF2-40B4-BE49-F238E27FC236}">
                  <a16:creationId xmlns:a16="http://schemas.microsoft.com/office/drawing/2014/main" id="{2B927394-FD18-471D-855B-31E321F477AE}"/>
                </a:ext>
              </a:extLst>
            </p:cNvPr>
            <p:cNvSpPr>
              <a:spLocks/>
            </p:cNvSpPr>
            <p:nvPr userDrawn="1"/>
          </p:nvSpPr>
          <p:spPr bwMode="auto">
            <a:xfrm>
              <a:off x="2868484" y="6030913"/>
              <a:ext cx="106363" cy="119063"/>
            </a:xfrm>
            <a:custGeom>
              <a:avLst/>
              <a:gdLst>
                <a:gd name="T0" fmla="*/ 0 w 32"/>
                <a:gd name="T1" fmla="*/ 1 h 36"/>
                <a:gd name="T2" fmla="*/ 6 w 32"/>
                <a:gd name="T3" fmla="*/ 1 h 36"/>
                <a:gd name="T4" fmla="*/ 6 w 32"/>
                <a:gd name="T5" fmla="*/ 7 h 36"/>
                <a:gd name="T6" fmla="*/ 19 w 32"/>
                <a:gd name="T7" fmla="*/ 0 h 36"/>
                <a:gd name="T8" fmla="*/ 29 w 32"/>
                <a:gd name="T9" fmla="*/ 5 h 36"/>
                <a:gd name="T10" fmla="*/ 32 w 32"/>
                <a:gd name="T11" fmla="*/ 15 h 36"/>
                <a:gd name="T12" fmla="*/ 32 w 32"/>
                <a:gd name="T13" fmla="*/ 36 h 36"/>
                <a:gd name="T14" fmla="*/ 25 w 32"/>
                <a:gd name="T15" fmla="*/ 36 h 36"/>
                <a:gd name="T16" fmla="*/ 25 w 32"/>
                <a:gd name="T17" fmla="*/ 17 h 36"/>
                <a:gd name="T18" fmla="*/ 16 w 32"/>
                <a:gd name="T19" fmla="*/ 6 h 36"/>
                <a:gd name="T20" fmla="*/ 6 w 32"/>
                <a:gd name="T21" fmla="*/ 18 h 36"/>
                <a:gd name="T22" fmla="*/ 6 w 32"/>
                <a:gd name="T23" fmla="*/ 36 h 36"/>
                <a:gd name="T24" fmla="*/ 0 w 32"/>
                <a:gd name="T25" fmla="*/ 36 h 36"/>
                <a:gd name="T26" fmla="*/ 0 w 32"/>
                <a:gd name="T2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6">
                  <a:moveTo>
                    <a:pt x="0" y="1"/>
                  </a:moveTo>
                  <a:cubicBezTo>
                    <a:pt x="6" y="1"/>
                    <a:pt x="6" y="1"/>
                    <a:pt x="6" y="1"/>
                  </a:cubicBezTo>
                  <a:cubicBezTo>
                    <a:pt x="6" y="7"/>
                    <a:pt x="6" y="7"/>
                    <a:pt x="6" y="7"/>
                  </a:cubicBezTo>
                  <a:cubicBezTo>
                    <a:pt x="8" y="3"/>
                    <a:pt x="13" y="0"/>
                    <a:pt x="19" y="0"/>
                  </a:cubicBezTo>
                  <a:cubicBezTo>
                    <a:pt x="23" y="0"/>
                    <a:pt x="27" y="2"/>
                    <a:pt x="29" y="5"/>
                  </a:cubicBezTo>
                  <a:cubicBezTo>
                    <a:pt x="31" y="7"/>
                    <a:pt x="32" y="10"/>
                    <a:pt x="32" y="15"/>
                  </a:cubicBezTo>
                  <a:cubicBezTo>
                    <a:pt x="32" y="36"/>
                    <a:pt x="32" y="36"/>
                    <a:pt x="32" y="36"/>
                  </a:cubicBezTo>
                  <a:cubicBezTo>
                    <a:pt x="25" y="36"/>
                    <a:pt x="25" y="36"/>
                    <a:pt x="25" y="36"/>
                  </a:cubicBezTo>
                  <a:cubicBezTo>
                    <a:pt x="25" y="17"/>
                    <a:pt x="25" y="17"/>
                    <a:pt x="25" y="17"/>
                  </a:cubicBezTo>
                  <a:cubicBezTo>
                    <a:pt x="25" y="11"/>
                    <a:pt x="23" y="6"/>
                    <a:pt x="16" y="6"/>
                  </a:cubicBezTo>
                  <a:cubicBezTo>
                    <a:pt x="9" y="6"/>
                    <a:pt x="6" y="12"/>
                    <a:pt x="6" y="18"/>
                  </a:cubicBezTo>
                  <a:cubicBezTo>
                    <a:pt x="6" y="36"/>
                    <a:pt x="6" y="36"/>
                    <a:pt x="6" y="36"/>
                  </a:cubicBezTo>
                  <a:cubicBezTo>
                    <a:pt x="0" y="36"/>
                    <a:pt x="0" y="36"/>
                    <a:pt x="0" y="36"/>
                  </a:cubicBezTo>
                  <a:lnTo>
                    <a:pt x="0" y="1"/>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67">
              <a:extLst>
                <a:ext uri="{FF2B5EF4-FFF2-40B4-BE49-F238E27FC236}">
                  <a16:creationId xmlns:a16="http://schemas.microsoft.com/office/drawing/2014/main" id="{F206E952-0BE5-4D60-8ABD-4FA7C83FAA01}"/>
                </a:ext>
              </a:extLst>
            </p:cNvPr>
            <p:cNvSpPr>
              <a:spLocks noEditPoints="1"/>
            </p:cNvSpPr>
            <p:nvPr userDrawn="1"/>
          </p:nvSpPr>
          <p:spPr bwMode="auto">
            <a:xfrm>
              <a:off x="3000246" y="5970588"/>
              <a:ext cx="122238" cy="182563"/>
            </a:xfrm>
            <a:custGeom>
              <a:avLst/>
              <a:gdLst>
                <a:gd name="T0" fmla="*/ 30 w 37"/>
                <a:gd name="T1" fmla="*/ 48 h 55"/>
                <a:gd name="T2" fmla="*/ 18 w 37"/>
                <a:gd name="T3" fmla="*/ 55 h 55"/>
                <a:gd name="T4" fmla="*/ 0 w 37"/>
                <a:gd name="T5" fmla="*/ 37 h 55"/>
                <a:gd name="T6" fmla="*/ 18 w 37"/>
                <a:gd name="T7" fmla="*/ 18 h 55"/>
                <a:gd name="T8" fmla="*/ 30 w 37"/>
                <a:gd name="T9" fmla="*/ 25 h 55"/>
                <a:gd name="T10" fmla="*/ 30 w 37"/>
                <a:gd name="T11" fmla="*/ 0 h 55"/>
                <a:gd name="T12" fmla="*/ 37 w 37"/>
                <a:gd name="T13" fmla="*/ 0 h 55"/>
                <a:gd name="T14" fmla="*/ 37 w 37"/>
                <a:gd name="T15" fmla="*/ 54 h 55"/>
                <a:gd name="T16" fmla="*/ 30 w 37"/>
                <a:gd name="T17" fmla="*/ 54 h 55"/>
                <a:gd name="T18" fmla="*/ 30 w 37"/>
                <a:gd name="T19" fmla="*/ 48 h 55"/>
                <a:gd name="T20" fmla="*/ 30 w 37"/>
                <a:gd name="T21" fmla="*/ 37 h 55"/>
                <a:gd name="T22" fmla="*/ 18 w 37"/>
                <a:gd name="T23" fmla="*/ 24 h 55"/>
                <a:gd name="T24" fmla="*/ 7 w 37"/>
                <a:gd name="T25" fmla="*/ 37 h 55"/>
                <a:gd name="T26" fmla="*/ 18 w 37"/>
                <a:gd name="T27" fmla="*/ 49 h 55"/>
                <a:gd name="T28" fmla="*/ 30 w 37"/>
                <a:gd name="T29"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55">
                  <a:moveTo>
                    <a:pt x="30" y="48"/>
                  </a:moveTo>
                  <a:cubicBezTo>
                    <a:pt x="28" y="52"/>
                    <a:pt x="23" y="55"/>
                    <a:pt x="18" y="55"/>
                  </a:cubicBezTo>
                  <a:cubicBezTo>
                    <a:pt x="7" y="55"/>
                    <a:pt x="0" y="46"/>
                    <a:pt x="0" y="37"/>
                  </a:cubicBezTo>
                  <a:cubicBezTo>
                    <a:pt x="0" y="27"/>
                    <a:pt x="7" y="18"/>
                    <a:pt x="18" y="18"/>
                  </a:cubicBezTo>
                  <a:cubicBezTo>
                    <a:pt x="23" y="18"/>
                    <a:pt x="28" y="21"/>
                    <a:pt x="30" y="25"/>
                  </a:cubicBezTo>
                  <a:cubicBezTo>
                    <a:pt x="30" y="0"/>
                    <a:pt x="30" y="0"/>
                    <a:pt x="30" y="0"/>
                  </a:cubicBezTo>
                  <a:cubicBezTo>
                    <a:pt x="37" y="0"/>
                    <a:pt x="37" y="0"/>
                    <a:pt x="37" y="0"/>
                  </a:cubicBezTo>
                  <a:cubicBezTo>
                    <a:pt x="37" y="54"/>
                    <a:pt x="37" y="54"/>
                    <a:pt x="37" y="54"/>
                  </a:cubicBezTo>
                  <a:cubicBezTo>
                    <a:pt x="30" y="54"/>
                    <a:pt x="30" y="54"/>
                    <a:pt x="30" y="54"/>
                  </a:cubicBezTo>
                  <a:lnTo>
                    <a:pt x="30" y="48"/>
                  </a:lnTo>
                  <a:close/>
                  <a:moveTo>
                    <a:pt x="30" y="37"/>
                  </a:moveTo>
                  <a:cubicBezTo>
                    <a:pt x="30" y="30"/>
                    <a:pt x="26" y="24"/>
                    <a:pt x="18" y="24"/>
                  </a:cubicBezTo>
                  <a:cubicBezTo>
                    <a:pt x="11" y="24"/>
                    <a:pt x="7" y="30"/>
                    <a:pt x="7" y="37"/>
                  </a:cubicBezTo>
                  <a:cubicBezTo>
                    <a:pt x="7" y="43"/>
                    <a:pt x="11" y="49"/>
                    <a:pt x="18" y="49"/>
                  </a:cubicBezTo>
                  <a:cubicBezTo>
                    <a:pt x="26" y="49"/>
                    <a:pt x="30" y="43"/>
                    <a:pt x="30" y="37"/>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68">
              <a:extLst>
                <a:ext uri="{FF2B5EF4-FFF2-40B4-BE49-F238E27FC236}">
                  <a16:creationId xmlns:a16="http://schemas.microsoft.com/office/drawing/2014/main" id="{1F76FCB1-9DD4-4638-A5C9-2D8BD09661A2}"/>
                </a:ext>
              </a:extLst>
            </p:cNvPr>
            <p:cNvSpPr>
              <a:spLocks noEditPoints="1"/>
            </p:cNvSpPr>
            <p:nvPr userDrawn="1"/>
          </p:nvSpPr>
          <p:spPr bwMode="auto">
            <a:xfrm>
              <a:off x="3219321" y="5970588"/>
              <a:ext cx="36513" cy="179388"/>
            </a:xfrm>
            <a:custGeom>
              <a:avLst/>
              <a:gdLst>
                <a:gd name="T0" fmla="*/ 6 w 11"/>
                <a:gd name="T1" fmla="*/ 0 h 54"/>
                <a:gd name="T2" fmla="*/ 11 w 11"/>
                <a:gd name="T3" fmla="*/ 6 h 54"/>
                <a:gd name="T4" fmla="*/ 6 w 11"/>
                <a:gd name="T5" fmla="*/ 11 h 54"/>
                <a:gd name="T6" fmla="*/ 0 w 11"/>
                <a:gd name="T7" fmla="*/ 6 h 54"/>
                <a:gd name="T8" fmla="*/ 6 w 11"/>
                <a:gd name="T9" fmla="*/ 0 h 54"/>
                <a:gd name="T10" fmla="*/ 2 w 11"/>
                <a:gd name="T11" fmla="*/ 19 h 54"/>
                <a:gd name="T12" fmla="*/ 9 w 11"/>
                <a:gd name="T13" fmla="*/ 19 h 54"/>
                <a:gd name="T14" fmla="*/ 9 w 11"/>
                <a:gd name="T15" fmla="*/ 54 h 54"/>
                <a:gd name="T16" fmla="*/ 2 w 11"/>
                <a:gd name="T17" fmla="*/ 54 h 54"/>
                <a:gd name="T18" fmla="*/ 2 w 11"/>
                <a:gd name="T19"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4">
                  <a:moveTo>
                    <a:pt x="6" y="0"/>
                  </a:moveTo>
                  <a:cubicBezTo>
                    <a:pt x="9" y="0"/>
                    <a:pt x="11" y="3"/>
                    <a:pt x="11" y="6"/>
                  </a:cubicBezTo>
                  <a:cubicBezTo>
                    <a:pt x="11" y="9"/>
                    <a:pt x="9" y="11"/>
                    <a:pt x="6" y="11"/>
                  </a:cubicBezTo>
                  <a:cubicBezTo>
                    <a:pt x="3" y="11"/>
                    <a:pt x="0" y="9"/>
                    <a:pt x="0" y="6"/>
                  </a:cubicBezTo>
                  <a:cubicBezTo>
                    <a:pt x="0" y="3"/>
                    <a:pt x="3" y="0"/>
                    <a:pt x="6" y="0"/>
                  </a:cubicBezTo>
                  <a:close/>
                  <a:moveTo>
                    <a:pt x="2" y="19"/>
                  </a:moveTo>
                  <a:cubicBezTo>
                    <a:pt x="9" y="19"/>
                    <a:pt x="9" y="19"/>
                    <a:pt x="9" y="19"/>
                  </a:cubicBezTo>
                  <a:cubicBezTo>
                    <a:pt x="9" y="54"/>
                    <a:pt x="9" y="54"/>
                    <a:pt x="9" y="54"/>
                  </a:cubicBezTo>
                  <a:cubicBezTo>
                    <a:pt x="2" y="54"/>
                    <a:pt x="2" y="54"/>
                    <a:pt x="2" y="54"/>
                  </a:cubicBezTo>
                  <a:lnTo>
                    <a:pt x="2" y="19"/>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69">
              <a:extLst>
                <a:ext uri="{FF2B5EF4-FFF2-40B4-BE49-F238E27FC236}">
                  <a16:creationId xmlns:a16="http://schemas.microsoft.com/office/drawing/2014/main" id="{999687D5-B192-4ED8-B828-8E5478CD0023}"/>
                </a:ext>
              </a:extLst>
            </p:cNvPr>
            <p:cNvSpPr>
              <a:spLocks/>
            </p:cNvSpPr>
            <p:nvPr userDrawn="1"/>
          </p:nvSpPr>
          <p:spPr bwMode="auto">
            <a:xfrm>
              <a:off x="3287584" y="6030913"/>
              <a:ext cx="106363" cy="119063"/>
            </a:xfrm>
            <a:custGeom>
              <a:avLst/>
              <a:gdLst>
                <a:gd name="T0" fmla="*/ 0 w 32"/>
                <a:gd name="T1" fmla="*/ 1 h 36"/>
                <a:gd name="T2" fmla="*/ 7 w 32"/>
                <a:gd name="T3" fmla="*/ 1 h 36"/>
                <a:gd name="T4" fmla="*/ 7 w 32"/>
                <a:gd name="T5" fmla="*/ 7 h 36"/>
                <a:gd name="T6" fmla="*/ 19 w 32"/>
                <a:gd name="T7" fmla="*/ 0 h 36"/>
                <a:gd name="T8" fmla="*/ 29 w 32"/>
                <a:gd name="T9" fmla="*/ 5 h 36"/>
                <a:gd name="T10" fmla="*/ 32 w 32"/>
                <a:gd name="T11" fmla="*/ 15 h 36"/>
                <a:gd name="T12" fmla="*/ 32 w 32"/>
                <a:gd name="T13" fmla="*/ 36 h 36"/>
                <a:gd name="T14" fmla="*/ 25 w 32"/>
                <a:gd name="T15" fmla="*/ 36 h 36"/>
                <a:gd name="T16" fmla="*/ 25 w 32"/>
                <a:gd name="T17" fmla="*/ 17 h 36"/>
                <a:gd name="T18" fmla="*/ 16 w 32"/>
                <a:gd name="T19" fmla="*/ 6 h 36"/>
                <a:gd name="T20" fmla="*/ 7 w 32"/>
                <a:gd name="T21" fmla="*/ 18 h 36"/>
                <a:gd name="T22" fmla="*/ 7 w 32"/>
                <a:gd name="T23" fmla="*/ 36 h 36"/>
                <a:gd name="T24" fmla="*/ 0 w 32"/>
                <a:gd name="T25" fmla="*/ 36 h 36"/>
                <a:gd name="T26" fmla="*/ 0 w 32"/>
                <a:gd name="T2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6">
                  <a:moveTo>
                    <a:pt x="0" y="1"/>
                  </a:moveTo>
                  <a:cubicBezTo>
                    <a:pt x="7" y="1"/>
                    <a:pt x="7" y="1"/>
                    <a:pt x="7" y="1"/>
                  </a:cubicBezTo>
                  <a:cubicBezTo>
                    <a:pt x="7" y="7"/>
                    <a:pt x="7" y="7"/>
                    <a:pt x="7" y="7"/>
                  </a:cubicBezTo>
                  <a:cubicBezTo>
                    <a:pt x="9" y="3"/>
                    <a:pt x="13" y="0"/>
                    <a:pt x="19" y="0"/>
                  </a:cubicBezTo>
                  <a:cubicBezTo>
                    <a:pt x="24" y="0"/>
                    <a:pt x="27" y="2"/>
                    <a:pt x="29" y="5"/>
                  </a:cubicBezTo>
                  <a:cubicBezTo>
                    <a:pt x="31" y="7"/>
                    <a:pt x="32" y="10"/>
                    <a:pt x="32" y="15"/>
                  </a:cubicBezTo>
                  <a:cubicBezTo>
                    <a:pt x="32" y="36"/>
                    <a:pt x="32" y="36"/>
                    <a:pt x="32" y="36"/>
                  </a:cubicBezTo>
                  <a:cubicBezTo>
                    <a:pt x="25" y="36"/>
                    <a:pt x="25" y="36"/>
                    <a:pt x="25" y="36"/>
                  </a:cubicBezTo>
                  <a:cubicBezTo>
                    <a:pt x="25" y="17"/>
                    <a:pt x="25" y="17"/>
                    <a:pt x="25" y="17"/>
                  </a:cubicBezTo>
                  <a:cubicBezTo>
                    <a:pt x="25" y="11"/>
                    <a:pt x="23" y="6"/>
                    <a:pt x="16" y="6"/>
                  </a:cubicBezTo>
                  <a:cubicBezTo>
                    <a:pt x="10" y="6"/>
                    <a:pt x="7" y="12"/>
                    <a:pt x="7" y="18"/>
                  </a:cubicBezTo>
                  <a:cubicBezTo>
                    <a:pt x="7" y="36"/>
                    <a:pt x="7" y="36"/>
                    <a:pt x="7" y="36"/>
                  </a:cubicBezTo>
                  <a:cubicBezTo>
                    <a:pt x="0" y="36"/>
                    <a:pt x="0" y="36"/>
                    <a:pt x="0" y="36"/>
                  </a:cubicBezTo>
                  <a:lnTo>
                    <a:pt x="0" y="1"/>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70">
              <a:extLst>
                <a:ext uri="{FF2B5EF4-FFF2-40B4-BE49-F238E27FC236}">
                  <a16:creationId xmlns:a16="http://schemas.microsoft.com/office/drawing/2014/main" id="{F995EFF0-E3D9-4875-8D89-57ADE49FDF52}"/>
                </a:ext>
              </a:extLst>
            </p:cNvPr>
            <p:cNvSpPr>
              <a:spLocks/>
            </p:cNvSpPr>
            <p:nvPr userDrawn="1"/>
          </p:nvSpPr>
          <p:spPr bwMode="auto">
            <a:xfrm>
              <a:off x="3479671" y="5994401"/>
              <a:ext cx="79375" cy="155575"/>
            </a:xfrm>
            <a:custGeom>
              <a:avLst/>
              <a:gdLst>
                <a:gd name="T0" fmla="*/ 24 w 24"/>
                <a:gd name="T1" fmla="*/ 47 h 47"/>
                <a:gd name="T2" fmla="*/ 18 w 24"/>
                <a:gd name="T3" fmla="*/ 47 h 47"/>
                <a:gd name="T4" fmla="*/ 7 w 24"/>
                <a:gd name="T5" fmla="*/ 35 h 47"/>
                <a:gd name="T6" fmla="*/ 7 w 24"/>
                <a:gd name="T7" fmla="*/ 18 h 47"/>
                <a:gd name="T8" fmla="*/ 0 w 24"/>
                <a:gd name="T9" fmla="*/ 18 h 47"/>
                <a:gd name="T10" fmla="*/ 0 w 24"/>
                <a:gd name="T11" fmla="*/ 12 h 47"/>
                <a:gd name="T12" fmla="*/ 7 w 24"/>
                <a:gd name="T13" fmla="*/ 12 h 47"/>
                <a:gd name="T14" fmla="*/ 7 w 24"/>
                <a:gd name="T15" fmla="*/ 0 h 47"/>
                <a:gd name="T16" fmla="*/ 13 w 24"/>
                <a:gd name="T17" fmla="*/ 0 h 47"/>
                <a:gd name="T18" fmla="*/ 13 w 24"/>
                <a:gd name="T19" fmla="*/ 12 h 47"/>
                <a:gd name="T20" fmla="*/ 22 w 24"/>
                <a:gd name="T21" fmla="*/ 12 h 47"/>
                <a:gd name="T22" fmla="*/ 22 w 24"/>
                <a:gd name="T23" fmla="*/ 18 h 47"/>
                <a:gd name="T24" fmla="*/ 13 w 24"/>
                <a:gd name="T25" fmla="*/ 18 h 47"/>
                <a:gd name="T26" fmla="*/ 13 w 24"/>
                <a:gd name="T27" fmla="*/ 34 h 47"/>
                <a:gd name="T28" fmla="*/ 19 w 24"/>
                <a:gd name="T29" fmla="*/ 41 h 47"/>
                <a:gd name="T30" fmla="*/ 24 w 24"/>
                <a:gd name="T31" fmla="*/ 41 h 47"/>
                <a:gd name="T32" fmla="*/ 24 w 24"/>
                <a:gd name="T3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7">
                  <a:moveTo>
                    <a:pt x="24" y="47"/>
                  </a:moveTo>
                  <a:cubicBezTo>
                    <a:pt x="22" y="47"/>
                    <a:pt x="20" y="47"/>
                    <a:pt x="18" y="47"/>
                  </a:cubicBezTo>
                  <a:cubicBezTo>
                    <a:pt x="13" y="47"/>
                    <a:pt x="7" y="47"/>
                    <a:pt x="7" y="35"/>
                  </a:cubicBezTo>
                  <a:cubicBezTo>
                    <a:pt x="7" y="18"/>
                    <a:pt x="7" y="18"/>
                    <a:pt x="7" y="18"/>
                  </a:cubicBezTo>
                  <a:cubicBezTo>
                    <a:pt x="0" y="18"/>
                    <a:pt x="0" y="18"/>
                    <a:pt x="0" y="18"/>
                  </a:cubicBezTo>
                  <a:cubicBezTo>
                    <a:pt x="0" y="12"/>
                    <a:pt x="0" y="12"/>
                    <a:pt x="0" y="12"/>
                  </a:cubicBezTo>
                  <a:cubicBezTo>
                    <a:pt x="7" y="12"/>
                    <a:pt x="7" y="12"/>
                    <a:pt x="7" y="12"/>
                  </a:cubicBezTo>
                  <a:cubicBezTo>
                    <a:pt x="7" y="0"/>
                    <a:pt x="7" y="0"/>
                    <a:pt x="7" y="0"/>
                  </a:cubicBezTo>
                  <a:cubicBezTo>
                    <a:pt x="13" y="0"/>
                    <a:pt x="13" y="0"/>
                    <a:pt x="13" y="0"/>
                  </a:cubicBezTo>
                  <a:cubicBezTo>
                    <a:pt x="13" y="12"/>
                    <a:pt x="13" y="12"/>
                    <a:pt x="13" y="12"/>
                  </a:cubicBezTo>
                  <a:cubicBezTo>
                    <a:pt x="22" y="12"/>
                    <a:pt x="22" y="12"/>
                    <a:pt x="22" y="12"/>
                  </a:cubicBezTo>
                  <a:cubicBezTo>
                    <a:pt x="22" y="18"/>
                    <a:pt x="22" y="18"/>
                    <a:pt x="22" y="18"/>
                  </a:cubicBezTo>
                  <a:cubicBezTo>
                    <a:pt x="13" y="18"/>
                    <a:pt x="13" y="18"/>
                    <a:pt x="13" y="18"/>
                  </a:cubicBezTo>
                  <a:cubicBezTo>
                    <a:pt x="13" y="34"/>
                    <a:pt x="13" y="34"/>
                    <a:pt x="13" y="34"/>
                  </a:cubicBezTo>
                  <a:cubicBezTo>
                    <a:pt x="13" y="41"/>
                    <a:pt x="16" y="41"/>
                    <a:pt x="19" y="41"/>
                  </a:cubicBezTo>
                  <a:cubicBezTo>
                    <a:pt x="21" y="41"/>
                    <a:pt x="23" y="41"/>
                    <a:pt x="24" y="41"/>
                  </a:cubicBezTo>
                  <a:lnTo>
                    <a:pt x="24" y="47"/>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71">
              <a:extLst>
                <a:ext uri="{FF2B5EF4-FFF2-40B4-BE49-F238E27FC236}">
                  <a16:creationId xmlns:a16="http://schemas.microsoft.com/office/drawing/2014/main" id="{7CABD22C-92A1-49BD-AABD-C7615AD93C25}"/>
                </a:ext>
              </a:extLst>
            </p:cNvPr>
            <p:cNvSpPr>
              <a:spLocks/>
            </p:cNvSpPr>
            <p:nvPr userDrawn="1"/>
          </p:nvSpPr>
          <p:spPr bwMode="auto">
            <a:xfrm>
              <a:off x="3582859" y="5970588"/>
              <a:ext cx="104775" cy="179388"/>
            </a:xfrm>
            <a:custGeom>
              <a:avLst/>
              <a:gdLst>
                <a:gd name="T0" fmla="*/ 0 w 32"/>
                <a:gd name="T1" fmla="*/ 0 h 54"/>
                <a:gd name="T2" fmla="*/ 6 w 32"/>
                <a:gd name="T3" fmla="*/ 0 h 54"/>
                <a:gd name="T4" fmla="*/ 6 w 32"/>
                <a:gd name="T5" fmla="*/ 25 h 54"/>
                <a:gd name="T6" fmla="*/ 19 w 32"/>
                <a:gd name="T7" fmla="*/ 18 h 54"/>
                <a:gd name="T8" fmla="*/ 29 w 32"/>
                <a:gd name="T9" fmla="*/ 23 h 54"/>
                <a:gd name="T10" fmla="*/ 32 w 32"/>
                <a:gd name="T11" fmla="*/ 33 h 54"/>
                <a:gd name="T12" fmla="*/ 32 w 32"/>
                <a:gd name="T13" fmla="*/ 54 h 54"/>
                <a:gd name="T14" fmla="*/ 25 w 32"/>
                <a:gd name="T15" fmla="*/ 54 h 54"/>
                <a:gd name="T16" fmla="*/ 25 w 32"/>
                <a:gd name="T17" fmla="*/ 35 h 54"/>
                <a:gd name="T18" fmla="*/ 16 w 32"/>
                <a:gd name="T19" fmla="*/ 24 h 54"/>
                <a:gd name="T20" fmla="*/ 6 w 32"/>
                <a:gd name="T21" fmla="*/ 36 h 54"/>
                <a:gd name="T22" fmla="*/ 6 w 32"/>
                <a:gd name="T23" fmla="*/ 54 h 54"/>
                <a:gd name="T24" fmla="*/ 0 w 32"/>
                <a:gd name="T25" fmla="*/ 54 h 54"/>
                <a:gd name="T26" fmla="*/ 0 w 32"/>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54">
                  <a:moveTo>
                    <a:pt x="0" y="0"/>
                  </a:moveTo>
                  <a:cubicBezTo>
                    <a:pt x="6" y="0"/>
                    <a:pt x="6" y="0"/>
                    <a:pt x="6" y="0"/>
                  </a:cubicBezTo>
                  <a:cubicBezTo>
                    <a:pt x="6" y="25"/>
                    <a:pt x="6" y="25"/>
                    <a:pt x="6" y="25"/>
                  </a:cubicBezTo>
                  <a:cubicBezTo>
                    <a:pt x="9" y="21"/>
                    <a:pt x="13" y="18"/>
                    <a:pt x="19" y="18"/>
                  </a:cubicBezTo>
                  <a:cubicBezTo>
                    <a:pt x="24" y="18"/>
                    <a:pt x="27" y="20"/>
                    <a:pt x="29" y="23"/>
                  </a:cubicBezTo>
                  <a:cubicBezTo>
                    <a:pt x="31" y="25"/>
                    <a:pt x="32" y="28"/>
                    <a:pt x="32" y="33"/>
                  </a:cubicBezTo>
                  <a:cubicBezTo>
                    <a:pt x="32" y="54"/>
                    <a:pt x="32" y="54"/>
                    <a:pt x="32" y="54"/>
                  </a:cubicBezTo>
                  <a:cubicBezTo>
                    <a:pt x="25" y="54"/>
                    <a:pt x="25" y="54"/>
                    <a:pt x="25" y="54"/>
                  </a:cubicBezTo>
                  <a:cubicBezTo>
                    <a:pt x="25" y="35"/>
                    <a:pt x="25" y="35"/>
                    <a:pt x="25" y="35"/>
                  </a:cubicBezTo>
                  <a:cubicBezTo>
                    <a:pt x="25" y="29"/>
                    <a:pt x="23" y="24"/>
                    <a:pt x="16" y="24"/>
                  </a:cubicBezTo>
                  <a:cubicBezTo>
                    <a:pt x="10" y="24"/>
                    <a:pt x="6" y="30"/>
                    <a:pt x="6" y="36"/>
                  </a:cubicBezTo>
                  <a:cubicBezTo>
                    <a:pt x="6" y="54"/>
                    <a:pt x="6" y="54"/>
                    <a:pt x="6" y="54"/>
                  </a:cubicBezTo>
                  <a:cubicBezTo>
                    <a:pt x="0" y="54"/>
                    <a:pt x="0" y="54"/>
                    <a:pt x="0" y="54"/>
                  </a:cubicBezTo>
                  <a:lnTo>
                    <a:pt x="0"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72">
              <a:extLst>
                <a:ext uri="{FF2B5EF4-FFF2-40B4-BE49-F238E27FC236}">
                  <a16:creationId xmlns:a16="http://schemas.microsoft.com/office/drawing/2014/main" id="{9F6BEE93-4200-4B2F-8B20-1E3E71E3C611}"/>
                </a:ext>
              </a:extLst>
            </p:cNvPr>
            <p:cNvSpPr>
              <a:spLocks noEditPoints="1"/>
            </p:cNvSpPr>
            <p:nvPr userDrawn="1"/>
          </p:nvSpPr>
          <p:spPr bwMode="auto">
            <a:xfrm>
              <a:off x="3717796" y="6030913"/>
              <a:ext cx="109538" cy="122238"/>
            </a:xfrm>
            <a:custGeom>
              <a:avLst/>
              <a:gdLst>
                <a:gd name="T0" fmla="*/ 6 w 33"/>
                <a:gd name="T1" fmla="*/ 20 h 37"/>
                <a:gd name="T2" fmla="*/ 17 w 33"/>
                <a:gd name="T3" fmla="*/ 31 h 37"/>
                <a:gd name="T4" fmla="*/ 26 w 33"/>
                <a:gd name="T5" fmla="*/ 26 h 37"/>
                <a:gd name="T6" fmla="*/ 33 w 33"/>
                <a:gd name="T7" fmla="*/ 26 h 37"/>
                <a:gd name="T8" fmla="*/ 17 w 33"/>
                <a:gd name="T9" fmla="*/ 37 h 37"/>
                <a:gd name="T10" fmla="*/ 0 w 33"/>
                <a:gd name="T11" fmla="*/ 19 h 37"/>
                <a:gd name="T12" fmla="*/ 17 w 33"/>
                <a:gd name="T13" fmla="*/ 0 h 37"/>
                <a:gd name="T14" fmla="*/ 33 w 33"/>
                <a:gd name="T15" fmla="*/ 16 h 37"/>
                <a:gd name="T16" fmla="*/ 33 w 33"/>
                <a:gd name="T17" fmla="*/ 20 h 37"/>
                <a:gd name="T18" fmla="*/ 6 w 33"/>
                <a:gd name="T19" fmla="*/ 20 h 37"/>
                <a:gd name="T20" fmla="*/ 6 w 33"/>
                <a:gd name="T21" fmla="*/ 15 h 37"/>
                <a:gd name="T22" fmla="*/ 26 w 33"/>
                <a:gd name="T23" fmla="*/ 15 h 37"/>
                <a:gd name="T24" fmla="*/ 17 w 33"/>
                <a:gd name="T25" fmla="*/ 5 h 37"/>
                <a:gd name="T26" fmla="*/ 6 w 33"/>
                <a:gd name="T2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7">
                  <a:moveTo>
                    <a:pt x="6" y="20"/>
                  </a:moveTo>
                  <a:cubicBezTo>
                    <a:pt x="6" y="26"/>
                    <a:pt x="9" y="31"/>
                    <a:pt x="17" y="31"/>
                  </a:cubicBezTo>
                  <a:cubicBezTo>
                    <a:pt x="22" y="31"/>
                    <a:pt x="25" y="29"/>
                    <a:pt x="26" y="26"/>
                  </a:cubicBezTo>
                  <a:cubicBezTo>
                    <a:pt x="33" y="26"/>
                    <a:pt x="33" y="26"/>
                    <a:pt x="33" y="26"/>
                  </a:cubicBezTo>
                  <a:cubicBezTo>
                    <a:pt x="31" y="32"/>
                    <a:pt x="26" y="37"/>
                    <a:pt x="17" y="37"/>
                  </a:cubicBezTo>
                  <a:cubicBezTo>
                    <a:pt x="5" y="37"/>
                    <a:pt x="0" y="29"/>
                    <a:pt x="0" y="19"/>
                  </a:cubicBezTo>
                  <a:cubicBezTo>
                    <a:pt x="0" y="8"/>
                    <a:pt x="6" y="0"/>
                    <a:pt x="17" y="0"/>
                  </a:cubicBezTo>
                  <a:cubicBezTo>
                    <a:pt x="26" y="0"/>
                    <a:pt x="33" y="7"/>
                    <a:pt x="33" y="16"/>
                  </a:cubicBezTo>
                  <a:cubicBezTo>
                    <a:pt x="33" y="17"/>
                    <a:pt x="33" y="18"/>
                    <a:pt x="33" y="20"/>
                  </a:cubicBezTo>
                  <a:lnTo>
                    <a:pt x="6" y="20"/>
                  </a:lnTo>
                  <a:close/>
                  <a:moveTo>
                    <a:pt x="6" y="15"/>
                  </a:moveTo>
                  <a:cubicBezTo>
                    <a:pt x="26" y="15"/>
                    <a:pt x="26" y="15"/>
                    <a:pt x="26" y="15"/>
                  </a:cubicBezTo>
                  <a:cubicBezTo>
                    <a:pt x="26" y="9"/>
                    <a:pt x="22" y="5"/>
                    <a:pt x="17" y="5"/>
                  </a:cubicBezTo>
                  <a:cubicBezTo>
                    <a:pt x="11" y="5"/>
                    <a:pt x="6" y="9"/>
                    <a:pt x="6" y="15"/>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73">
              <a:extLst>
                <a:ext uri="{FF2B5EF4-FFF2-40B4-BE49-F238E27FC236}">
                  <a16:creationId xmlns:a16="http://schemas.microsoft.com/office/drawing/2014/main" id="{38728FB3-AE98-436B-AB1A-B0D05F3D7B4E}"/>
                </a:ext>
              </a:extLst>
            </p:cNvPr>
            <p:cNvSpPr>
              <a:spLocks/>
            </p:cNvSpPr>
            <p:nvPr userDrawn="1"/>
          </p:nvSpPr>
          <p:spPr bwMode="auto">
            <a:xfrm>
              <a:off x="3909884" y="5970588"/>
              <a:ext cx="77788" cy="179388"/>
            </a:xfrm>
            <a:custGeom>
              <a:avLst/>
              <a:gdLst>
                <a:gd name="T0" fmla="*/ 24 w 24"/>
                <a:gd name="T1" fmla="*/ 6 h 54"/>
                <a:gd name="T2" fmla="*/ 20 w 24"/>
                <a:gd name="T3" fmla="*/ 6 h 54"/>
                <a:gd name="T4" fmla="*/ 14 w 24"/>
                <a:gd name="T5" fmla="*/ 12 h 54"/>
                <a:gd name="T6" fmla="*/ 14 w 24"/>
                <a:gd name="T7" fmla="*/ 19 h 54"/>
                <a:gd name="T8" fmla="*/ 24 w 24"/>
                <a:gd name="T9" fmla="*/ 19 h 54"/>
                <a:gd name="T10" fmla="*/ 24 w 24"/>
                <a:gd name="T11" fmla="*/ 25 h 54"/>
                <a:gd name="T12" fmla="*/ 14 w 24"/>
                <a:gd name="T13" fmla="*/ 25 h 54"/>
                <a:gd name="T14" fmla="*/ 14 w 24"/>
                <a:gd name="T15" fmla="*/ 54 h 54"/>
                <a:gd name="T16" fmla="*/ 7 w 24"/>
                <a:gd name="T17" fmla="*/ 54 h 54"/>
                <a:gd name="T18" fmla="*/ 7 w 24"/>
                <a:gd name="T19" fmla="*/ 25 h 54"/>
                <a:gd name="T20" fmla="*/ 0 w 24"/>
                <a:gd name="T21" fmla="*/ 25 h 54"/>
                <a:gd name="T22" fmla="*/ 0 w 24"/>
                <a:gd name="T23" fmla="*/ 19 h 54"/>
                <a:gd name="T24" fmla="*/ 7 w 24"/>
                <a:gd name="T25" fmla="*/ 19 h 54"/>
                <a:gd name="T26" fmla="*/ 7 w 24"/>
                <a:gd name="T27" fmla="*/ 13 h 54"/>
                <a:gd name="T28" fmla="*/ 19 w 24"/>
                <a:gd name="T29" fmla="*/ 0 h 54"/>
                <a:gd name="T30" fmla="*/ 24 w 24"/>
                <a:gd name="T31" fmla="*/ 1 h 54"/>
                <a:gd name="T32" fmla="*/ 24 w 24"/>
                <a:gd name="T33"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4">
                  <a:moveTo>
                    <a:pt x="24" y="6"/>
                  </a:moveTo>
                  <a:cubicBezTo>
                    <a:pt x="23" y="6"/>
                    <a:pt x="21" y="6"/>
                    <a:pt x="20" y="6"/>
                  </a:cubicBezTo>
                  <a:cubicBezTo>
                    <a:pt x="17" y="6"/>
                    <a:pt x="14" y="6"/>
                    <a:pt x="14" y="12"/>
                  </a:cubicBezTo>
                  <a:cubicBezTo>
                    <a:pt x="14" y="19"/>
                    <a:pt x="14" y="19"/>
                    <a:pt x="14" y="19"/>
                  </a:cubicBezTo>
                  <a:cubicBezTo>
                    <a:pt x="24" y="19"/>
                    <a:pt x="24" y="19"/>
                    <a:pt x="24" y="19"/>
                  </a:cubicBezTo>
                  <a:cubicBezTo>
                    <a:pt x="24" y="25"/>
                    <a:pt x="24" y="25"/>
                    <a:pt x="24" y="25"/>
                  </a:cubicBezTo>
                  <a:cubicBezTo>
                    <a:pt x="14" y="25"/>
                    <a:pt x="14" y="25"/>
                    <a:pt x="14" y="25"/>
                  </a:cubicBezTo>
                  <a:cubicBezTo>
                    <a:pt x="14" y="54"/>
                    <a:pt x="14" y="54"/>
                    <a:pt x="14" y="54"/>
                  </a:cubicBezTo>
                  <a:cubicBezTo>
                    <a:pt x="7" y="54"/>
                    <a:pt x="7" y="54"/>
                    <a:pt x="7" y="54"/>
                  </a:cubicBezTo>
                  <a:cubicBezTo>
                    <a:pt x="7" y="25"/>
                    <a:pt x="7" y="25"/>
                    <a:pt x="7" y="25"/>
                  </a:cubicBezTo>
                  <a:cubicBezTo>
                    <a:pt x="0" y="25"/>
                    <a:pt x="0" y="25"/>
                    <a:pt x="0" y="25"/>
                  </a:cubicBezTo>
                  <a:cubicBezTo>
                    <a:pt x="0" y="19"/>
                    <a:pt x="0" y="19"/>
                    <a:pt x="0" y="19"/>
                  </a:cubicBezTo>
                  <a:cubicBezTo>
                    <a:pt x="7" y="19"/>
                    <a:pt x="7" y="19"/>
                    <a:pt x="7" y="19"/>
                  </a:cubicBezTo>
                  <a:cubicBezTo>
                    <a:pt x="7" y="13"/>
                    <a:pt x="7" y="13"/>
                    <a:pt x="7" y="13"/>
                  </a:cubicBezTo>
                  <a:cubicBezTo>
                    <a:pt x="7" y="0"/>
                    <a:pt x="15" y="0"/>
                    <a:pt x="19" y="0"/>
                  </a:cubicBezTo>
                  <a:cubicBezTo>
                    <a:pt x="21" y="0"/>
                    <a:pt x="23" y="0"/>
                    <a:pt x="24" y="1"/>
                  </a:cubicBezTo>
                  <a:lnTo>
                    <a:pt x="24" y="6"/>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74">
              <a:extLst>
                <a:ext uri="{FF2B5EF4-FFF2-40B4-BE49-F238E27FC236}">
                  <a16:creationId xmlns:a16="http://schemas.microsoft.com/office/drawing/2014/main" id="{69475630-46EA-4D4E-973C-9C93D49298F5}"/>
                </a:ext>
              </a:extLst>
            </p:cNvPr>
            <p:cNvSpPr>
              <a:spLocks/>
            </p:cNvSpPr>
            <p:nvPr userDrawn="1"/>
          </p:nvSpPr>
          <p:spPr bwMode="auto">
            <a:xfrm>
              <a:off x="4008309" y="6034088"/>
              <a:ext cx="104775" cy="119063"/>
            </a:xfrm>
            <a:custGeom>
              <a:avLst/>
              <a:gdLst>
                <a:gd name="T0" fmla="*/ 32 w 32"/>
                <a:gd name="T1" fmla="*/ 0 h 36"/>
                <a:gd name="T2" fmla="*/ 32 w 32"/>
                <a:gd name="T3" fmla="*/ 35 h 36"/>
                <a:gd name="T4" fmla="*/ 25 w 32"/>
                <a:gd name="T5" fmla="*/ 35 h 36"/>
                <a:gd name="T6" fmla="*/ 25 w 32"/>
                <a:gd name="T7" fmla="*/ 29 h 36"/>
                <a:gd name="T8" fmla="*/ 13 w 32"/>
                <a:gd name="T9" fmla="*/ 36 h 36"/>
                <a:gd name="T10" fmla="*/ 3 w 32"/>
                <a:gd name="T11" fmla="*/ 31 h 36"/>
                <a:gd name="T12" fmla="*/ 0 w 32"/>
                <a:gd name="T13" fmla="*/ 21 h 36"/>
                <a:gd name="T14" fmla="*/ 0 w 32"/>
                <a:gd name="T15" fmla="*/ 0 h 36"/>
                <a:gd name="T16" fmla="*/ 7 w 32"/>
                <a:gd name="T17" fmla="*/ 0 h 36"/>
                <a:gd name="T18" fmla="*/ 7 w 32"/>
                <a:gd name="T19" fmla="*/ 19 h 36"/>
                <a:gd name="T20" fmla="*/ 15 w 32"/>
                <a:gd name="T21" fmla="*/ 30 h 36"/>
                <a:gd name="T22" fmla="*/ 25 w 32"/>
                <a:gd name="T23" fmla="*/ 18 h 36"/>
                <a:gd name="T24" fmla="*/ 25 w 32"/>
                <a:gd name="T25" fmla="*/ 0 h 36"/>
                <a:gd name="T26" fmla="*/ 32 w 32"/>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6">
                  <a:moveTo>
                    <a:pt x="32" y="0"/>
                  </a:moveTo>
                  <a:cubicBezTo>
                    <a:pt x="32" y="35"/>
                    <a:pt x="32" y="35"/>
                    <a:pt x="32" y="35"/>
                  </a:cubicBezTo>
                  <a:cubicBezTo>
                    <a:pt x="25" y="35"/>
                    <a:pt x="25" y="35"/>
                    <a:pt x="25" y="35"/>
                  </a:cubicBezTo>
                  <a:cubicBezTo>
                    <a:pt x="25" y="29"/>
                    <a:pt x="25" y="29"/>
                    <a:pt x="25" y="29"/>
                  </a:cubicBezTo>
                  <a:cubicBezTo>
                    <a:pt x="23" y="33"/>
                    <a:pt x="19" y="36"/>
                    <a:pt x="13" y="36"/>
                  </a:cubicBezTo>
                  <a:cubicBezTo>
                    <a:pt x="8" y="36"/>
                    <a:pt x="5" y="34"/>
                    <a:pt x="3" y="31"/>
                  </a:cubicBezTo>
                  <a:cubicBezTo>
                    <a:pt x="1" y="29"/>
                    <a:pt x="0" y="26"/>
                    <a:pt x="0" y="21"/>
                  </a:cubicBezTo>
                  <a:cubicBezTo>
                    <a:pt x="0" y="0"/>
                    <a:pt x="0" y="0"/>
                    <a:pt x="0" y="0"/>
                  </a:cubicBezTo>
                  <a:cubicBezTo>
                    <a:pt x="7" y="0"/>
                    <a:pt x="7" y="0"/>
                    <a:pt x="7" y="0"/>
                  </a:cubicBezTo>
                  <a:cubicBezTo>
                    <a:pt x="7" y="19"/>
                    <a:pt x="7" y="19"/>
                    <a:pt x="7" y="19"/>
                  </a:cubicBezTo>
                  <a:cubicBezTo>
                    <a:pt x="7" y="25"/>
                    <a:pt x="9" y="30"/>
                    <a:pt x="15" y="30"/>
                  </a:cubicBezTo>
                  <a:cubicBezTo>
                    <a:pt x="22" y="30"/>
                    <a:pt x="25" y="24"/>
                    <a:pt x="25" y="18"/>
                  </a:cubicBezTo>
                  <a:cubicBezTo>
                    <a:pt x="25" y="0"/>
                    <a:pt x="25" y="0"/>
                    <a:pt x="25" y="0"/>
                  </a:cubicBezTo>
                  <a:lnTo>
                    <a:pt x="32"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75">
              <a:extLst>
                <a:ext uri="{FF2B5EF4-FFF2-40B4-BE49-F238E27FC236}">
                  <a16:creationId xmlns:a16="http://schemas.microsoft.com/office/drawing/2014/main" id="{654DAA0A-4704-4578-8B37-68539C2739B6}"/>
                </a:ext>
              </a:extLst>
            </p:cNvPr>
            <p:cNvSpPr>
              <a:spLocks/>
            </p:cNvSpPr>
            <p:nvPr userDrawn="1"/>
          </p:nvSpPr>
          <p:spPr bwMode="auto">
            <a:xfrm>
              <a:off x="4140071" y="5994401"/>
              <a:ext cx="76200" cy="155575"/>
            </a:xfrm>
            <a:custGeom>
              <a:avLst/>
              <a:gdLst>
                <a:gd name="T0" fmla="*/ 23 w 23"/>
                <a:gd name="T1" fmla="*/ 47 h 47"/>
                <a:gd name="T2" fmla="*/ 17 w 23"/>
                <a:gd name="T3" fmla="*/ 47 h 47"/>
                <a:gd name="T4" fmla="*/ 6 w 23"/>
                <a:gd name="T5" fmla="*/ 35 h 47"/>
                <a:gd name="T6" fmla="*/ 6 w 23"/>
                <a:gd name="T7" fmla="*/ 18 h 47"/>
                <a:gd name="T8" fmla="*/ 0 w 23"/>
                <a:gd name="T9" fmla="*/ 18 h 47"/>
                <a:gd name="T10" fmla="*/ 0 w 23"/>
                <a:gd name="T11" fmla="*/ 12 h 47"/>
                <a:gd name="T12" fmla="*/ 6 w 23"/>
                <a:gd name="T13" fmla="*/ 12 h 47"/>
                <a:gd name="T14" fmla="*/ 6 w 23"/>
                <a:gd name="T15" fmla="*/ 0 h 47"/>
                <a:gd name="T16" fmla="*/ 13 w 23"/>
                <a:gd name="T17" fmla="*/ 0 h 47"/>
                <a:gd name="T18" fmla="*/ 13 w 23"/>
                <a:gd name="T19" fmla="*/ 12 h 47"/>
                <a:gd name="T20" fmla="*/ 22 w 23"/>
                <a:gd name="T21" fmla="*/ 12 h 47"/>
                <a:gd name="T22" fmla="*/ 22 w 23"/>
                <a:gd name="T23" fmla="*/ 18 h 47"/>
                <a:gd name="T24" fmla="*/ 13 w 23"/>
                <a:gd name="T25" fmla="*/ 18 h 47"/>
                <a:gd name="T26" fmla="*/ 13 w 23"/>
                <a:gd name="T27" fmla="*/ 34 h 47"/>
                <a:gd name="T28" fmla="*/ 18 w 23"/>
                <a:gd name="T29" fmla="*/ 41 h 47"/>
                <a:gd name="T30" fmla="*/ 23 w 23"/>
                <a:gd name="T31" fmla="*/ 41 h 47"/>
                <a:gd name="T32" fmla="*/ 23 w 23"/>
                <a:gd name="T3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47">
                  <a:moveTo>
                    <a:pt x="23" y="47"/>
                  </a:moveTo>
                  <a:cubicBezTo>
                    <a:pt x="22" y="47"/>
                    <a:pt x="19" y="47"/>
                    <a:pt x="17" y="47"/>
                  </a:cubicBezTo>
                  <a:cubicBezTo>
                    <a:pt x="13" y="47"/>
                    <a:pt x="6" y="47"/>
                    <a:pt x="6" y="35"/>
                  </a:cubicBezTo>
                  <a:cubicBezTo>
                    <a:pt x="6" y="18"/>
                    <a:pt x="6" y="18"/>
                    <a:pt x="6" y="18"/>
                  </a:cubicBezTo>
                  <a:cubicBezTo>
                    <a:pt x="0" y="18"/>
                    <a:pt x="0" y="18"/>
                    <a:pt x="0" y="18"/>
                  </a:cubicBezTo>
                  <a:cubicBezTo>
                    <a:pt x="0" y="12"/>
                    <a:pt x="0" y="12"/>
                    <a:pt x="0" y="12"/>
                  </a:cubicBezTo>
                  <a:cubicBezTo>
                    <a:pt x="6" y="12"/>
                    <a:pt x="6" y="12"/>
                    <a:pt x="6" y="12"/>
                  </a:cubicBezTo>
                  <a:cubicBezTo>
                    <a:pt x="6" y="0"/>
                    <a:pt x="6" y="0"/>
                    <a:pt x="6" y="0"/>
                  </a:cubicBezTo>
                  <a:cubicBezTo>
                    <a:pt x="13" y="0"/>
                    <a:pt x="13" y="0"/>
                    <a:pt x="13" y="0"/>
                  </a:cubicBezTo>
                  <a:cubicBezTo>
                    <a:pt x="13" y="12"/>
                    <a:pt x="13" y="12"/>
                    <a:pt x="13" y="12"/>
                  </a:cubicBezTo>
                  <a:cubicBezTo>
                    <a:pt x="22" y="12"/>
                    <a:pt x="22" y="12"/>
                    <a:pt x="22" y="12"/>
                  </a:cubicBezTo>
                  <a:cubicBezTo>
                    <a:pt x="22" y="18"/>
                    <a:pt x="22" y="18"/>
                    <a:pt x="22" y="18"/>
                  </a:cubicBezTo>
                  <a:cubicBezTo>
                    <a:pt x="13" y="18"/>
                    <a:pt x="13" y="18"/>
                    <a:pt x="13" y="18"/>
                  </a:cubicBezTo>
                  <a:cubicBezTo>
                    <a:pt x="13" y="34"/>
                    <a:pt x="13" y="34"/>
                    <a:pt x="13" y="34"/>
                  </a:cubicBezTo>
                  <a:cubicBezTo>
                    <a:pt x="13" y="41"/>
                    <a:pt x="15" y="41"/>
                    <a:pt x="18" y="41"/>
                  </a:cubicBezTo>
                  <a:cubicBezTo>
                    <a:pt x="20" y="41"/>
                    <a:pt x="22" y="41"/>
                    <a:pt x="23" y="41"/>
                  </a:cubicBezTo>
                  <a:lnTo>
                    <a:pt x="23" y="47"/>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76">
              <a:extLst>
                <a:ext uri="{FF2B5EF4-FFF2-40B4-BE49-F238E27FC236}">
                  <a16:creationId xmlns:a16="http://schemas.microsoft.com/office/drawing/2014/main" id="{49B494C1-119E-4B5C-B63E-AFF2BF6DAEE9}"/>
                </a:ext>
              </a:extLst>
            </p:cNvPr>
            <p:cNvSpPr>
              <a:spLocks/>
            </p:cNvSpPr>
            <p:nvPr userDrawn="1"/>
          </p:nvSpPr>
          <p:spPr bwMode="auto">
            <a:xfrm>
              <a:off x="4235321" y="6034088"/>
              <a:ext cx="109538" cy="119063"/>
            </a:xfrm>
            <a:custGeom>
              <a:avLst/>
              <a:gdLst>
                <a:gd name="T0" fmla="*/ 33 w 33"/>
                <a:gd name="T1" fmla="*/ 0 h 36"/>
                <a:gd name="T2" fmla="*/ 33 w 33"/>
                <a:gd name="T3" fmla="*/ 35 h 36"/>
                <a:gd name="T4" fmla="*/ 26 w 33"/>
                <a:gd name="T5" fmla="*/ 35 h 36"/>
                <a:gd name="T6" fmla="*/ 26 w 33"/>
                <a:gd name="T7" fmla="*/ 29 h 36"/>
                <a:gd name="T8" fmla="*/ 14 w 33"/>
                <a:gd name="T9" fmla="*/ 36 h 36"/>
                <a:gd name="T10" fmla="*/ 3 w 33"/>
                <a:gd name="T11" fmla="*/ 31 h 36"/>
                <a:gd name="T12" fmla="*/ 0 w 33"/>
                <a:gd name="T13" fmla="*/ 21 h 36"/>
                <a:gd name="T14" fmla="*/ 0 w 33"/>
                <a:gd name="T15" fmla="*/ 0 h 36"/>
                <a:gd name="T16" fmla="*/ 7 w 33"/>
                <a:gd name="T17" fmla="*/ 0 h 36"/>
                <a:gd name="T18" fmla="*/ 7 w 33"/>
                <a:gd name="T19" fmla="*/ 19 h 36"/>
                <a:gd name="T20" fmla="*/ 16 w 33"/>
                <a:gd name="T21" fmla="*/ 30 h 36"/>
                <a:gd name="T22" fmla="*/ 26 w 33"/>
                <a:gd name="T23" fmla="*/ 18 h 36"/>
                <a:gd name="T24" fmla="*/ 26 w 33"/>
                <a:gd name="T25" fmla="*/ 0 h 36"/>
                <a:gd name="T26" fmla="*/ 33 w 33"/>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6">
                  <a:moveTo>
                    <a:pt x="33" y="0"/>
                  </a:moveTo>
                  <a:cubicBezTo>
                    <a:pt x="33" y="35"/>
                    <a:pt x="33" y="35"/>
                    <a:pt x="33" y="35"/>
                  </a:cubicBezTo>
                  <a:cubicBezTo>
                    <a:pt x="26" y="35"/>
                    <a:pt x="26" y="35"/>
                    <a:pt x="26" y="35"/>
                  </a:cubicBezTo>
                  <a:cubicBezTo>
                    <a:pt x="26" y="29"/>
                    <a:pt x="26" y="29"/>
                    <a:pt x="26" y="29"/>
                  </a:cubicBezTo>
                  <a:cubicBezTo>
                    <a:pt x="24" y="33"/>
                    <a:pt x="19" y="36"/>
                    <a:pt x="14" y="36"/>
                  </a:cubicBezTo>
                  <a:cubicBezTo>
                    <a:pt x="9" y="36"/>
                    <a:pt x="5" y="34"/>
                    <a:pt x="3" y="31"/>
                  </a:cubicBezTo>
                  <a:cubicBezTo>
                    <a:pt x="1" y="29"/>
                    <a:pt x="0" y="26"/>
                    <a:pt x="0" y="21"/>
                  </a:cubicBezTo>
                  <a:cubicBezTo>
                    <a:pt x="0" y="0"/>
                    <a:pt x="0" y="0"/>
                    <a:pt x="0" y="0"/>
                  </a:cubicBezTo>
                  <a:cubicBezTo>
                    <a:pt x="7" y="0"/>
                    <a:pt x="7" y="0"/>
                    <a:pt x="7" y="0"/>
                  </a:cubicBezTo>
                  <a:cubicBezTo>
                    <a:pt x="7" y="19"/>
                    <a:pt x="7" y="19"/>
                    <a:pt x="7" y="19"/>
                  </a:cubicBezTo>
                  <a:cubicBezTo>
                    <a:pt x="7" y="25"/>
                    <a:pt x="9" y="30"/>
                    <a:pt x="16" y="30"/>
                  </a:cubicBezTo>
                  <a:cubicBezTo>
                    <a:pt x="23" y="30"/>
                    <a:pt x="26" y="24"/>
                    <a:pt x="26" y="18"/>
                  </a:cubicBezTo>
                  <a:cubicBezTo>
                    <a:pt x="26" y="0"/>
                    <a:pt x="26" y="0"/>
                    <a:pt x="26" y="0"/>
                  </a:cubicBezTo>
                  <a:lnTo>
                    <a:pt x="33"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77">
              <a:extLst>
                <a:ext uri="{FF2B5EF4-FFF2-40B4-BE49-F238E27FC236}">
                  <a16:creationId xmlns:a16="http://schemas.microsoft.com/office/drawing/2014/main" id="{4921CE7F-751D-4608-8B66-83112A9D407A}"/>
                </a:ext>
              </a:extLst>
            </p:cNvPr>
            <p:cNvSpPr>
              <a:spLocks/>
            </p:cNvSpPr>
            <p:nvPr userDrawn="1"/>
          </p:nvSpPr>
          <p:spPr bwMode="auto">
            <a:xfrm>
              <a:off x="4381371" y="6034088"/>
              <a:ext cx="73025" cy="115888"/>
            </a:xfrm>
            <a:custGeom>
              <a:avLst/>
              <a:gdLst>
                <a:gd name="T0" fmla="*/ 22 w 22"/>
                <a:gd name="T1" fmla="*/ 6 h 35"/>
                <a:gd name="T2" fmla="*/ 19 w 22"/>
                <a:gd name="T3" fmla="*/ 6 h 35"/>
                <a:gd name="T4" fmla="*/ 7 w 22"/>
                <a:gd name="T5" fmla="*/ 20 h 35"/>
                <a:gd name="T6" fmla="*/ 7 w 22"/>
                <a:gd name="T7" fmla="*/ 35 h 35"/>
                <a:gd name="T8" fmla="*/ 0 w 22"/>
                <a:gd name="T9" fmla="*/ 35 h 35"/>
                <a:gd name="T10" fmla="*/ 0 w 22"/>
                <a:gd name="T11" fmla="*/ 0 h 35"/>
                <a:gd name="T12" fmla="*/ 7 w 22"/>
                <a:gd name="T13" fmla="*/ 0 h 35"/>
                <a:gd name="T14" fmla="*/ 7 w 22"/>
                <a:gd name="T15" fmla="*/ 7 h 35"/>
                <a:gd name="T16" fmla="*/ 19 w 22"/>
                <a:gd name="T17" fmla="*/ 0 h 35"/>
                <a:gd name="T18" fmla="*/ 22 w 22"/>
                <a:gd name="T19" fmla="*/ 0 h 35"/>
                <a:gd name="T20" fmla="*/ 22 w 22"/>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35">
                  <a:moveTo>
                    <a:pt x="22" y="6"/>
                  </a:moveTo>
                  <a:cubicBezTo>
                    <a:pt x="21" y="6"/>
                    <a:pt x="20" y="6"/>
                    <a:pt x="19" y="6"/>
                  </a:cubicBezTo>
                  <a:cubicBezTo>
                    <a:pt x="11" y="6"/>
                    <a:pt x="7" y="11"/>
                    <a:pt x="7" y="20"/>
                  </a:cubicBezTo>
                  <a:cubicBezTo>
                    <a:pt x="7" y="35"/>
                    <a:pt x="7" y="35"/>
                    <a:pt x="7" y="35"/>
                  </a:cubicBezTo>
                  <a:cubicBezTo>
                    <a:pt x="0" y="35"/>
                    <a:pt x="0" y="35"/>
                    <a:pt x="0" y="35"/>
                  </a:cubicBezTo>
                  <a:cubicBezTo>
                    <a:pt x="0" y="0"/>
                    <a:pt x="0" y="0"/>
                    <a:pt x="0" y="0"/>
                  </a:cubicBezTo>
                  <a:cubicBezTo>
                    <a:pt x="7" y="0"/>
                    <a:pt x="7" y="0"/>
                    <a:pt x="7" y="0"/>
                  </a:cubicBezTo>
                  <a:cubicBezTo>
                    <a:pt x="7" y="7"/>
                    <a:pt x="7" y="7"/>
                    <a:pt x="7" y="7"/>
                  </a:cubicBezTo>
                  <a:cubicBezTo>
                    <a:pt x="9" y="3"/>
                    <a:pt x="14" y="0"/>
                    <a:pt x="19" y="0"/>
                  </a:cubicBezTo>
                  <a:cubicBezTo>
                    <a:pt x="20" y="0"/>
                    <a:pt x="21" y="0"/>
                    <a:pt x="22" y="0"/>
                  </a:cubicBezTo>
                  <a:lnTo>
                    <a:pt x="22" y="6"/>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78">
              <a:extLst>
                <a:ext uri="{FF2B5EF4-FFF2-40B4-BE49-F238E27FC236}">
                  <a16:creationId xmlns:a16="http://schemas.microsoft.com/office/drawing/2014/main" id="{3DF0603E-C138-4A41-8FEE-9664A2CCCB0E}"/>
                </a:ext>
              </a:extLst>
            </p:cNvPr>
            <p:cNvSpPr>
              <a:spLocks noEditPoints="1"/>
            </p:cNvSpPr>
            <p:nvPr userDrawn="1"/>
          </p:nvSpPr>
          <p:spPr bwMode="auto">
            <a:xfrm>
              <a:off x="4463921" y="6030913"/>
              <a:ext cx="109538" cy="122238"/>
            </a:xfrm>
            <a:custGeom>
              <a:avLst/>
              <a:gdLst>
                <a:gd name="T0" fmla="*/ 7 w 33"/>
                <a:gd name="T1" fmla="*/ 20 h 37"/>
                <a:gd name="T2" fmla="*/ 17 w 33"/>
                <a:gd name="T3" fmla="*/ 31 h 37"/>
                <a:gd name="T4" fmla="*/ 26 w 33"/>
                <a:gd name="T5" fmla="*/ 26 h 37"/>
                <a:gd name="T6" fmla="*/ 33 w 33"/>
                <a:gd name="T7" fmla="*/ 26 h 37"/>
                <a:gd name="T8" fmla="*/ 17 w 33"/>
                <a:gd name="T9" fmla="*/ 37 h 37"/>
                <a:gd name="T10" fmla="*/ 0 w 33"/>
                <a:gd name="T11" fmla="*/ 19 h 37"/>
                <a:gd name="T12" fmla="*/ 17 w 33"/>
                <a:gd name="T13" fmla="*/ 0 h 37"/>
                <a:gd name="T14" fmla="*/ 33 w 33"/>
                <a:gd name="T15" fmla="*/ 16 h 37"/>
                <a:gd name="T16" fmla="*/ 33 w 33"/>
                <a:gd name="T17" fmla="*/ 20 h 37"/>
                <a:gd name="T18" fmla="*/ 7 w 33"/>
                <a:gd name="T19" fmla="*/ 20 h 37"/>
                <a:gd name="T20" fmla="*/ 7 w 33"/>
                <a:gd name="T21" fmla="*/ 15 h 37"/>
                <a:gd name="T22" fmla="*/ 27 w 33"/>
                <a:gd name="T23" fmla="*/ 15 h 37"/>
                <a:gd name="T24" fmla="*/ 17 w 33"/>
                <a:gd name="T25" fmla="*/ 5 h 37"/>
                <a:gd name="T26" fmla="*/ 7 w 33"/>
                <a:gd name="T2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7">
                  <a:moveTo>
                    <a:pt x="7" y="20"/>
                  </a:moveTo>
                  <a:cubicBezTo>
                    <a:pt x="7" y="26"/>
                    <a:pt x="10" y="31"/>
                    <a:pt x="17" y="31"/>
                  </a:cubicBezTo>
                  <a:cubicBezTo>
                    <a:pt x="23" y="31"/>
                    <a:pt x="25" y="29"/>
                    <a:pt x="26" y="26"/>
                  </a:cubicBezTo>
                  <a:cubicBezTo>
                    <a:pt x="33" y="26"/>
                    <a:pt x="33" y="26"/>
                    <a:pt x="33" y="26"/>
                  </a:cubicBezTo>
                  <a:cubicBezTo>
                    <a:pt x="32" y="32"/>
                    <a:pt x="26" y="37"/>
                    <a:pt x="17" y="37"/>
                  </a:cubicBezTo>
                  <a:cubicBezTo>
                    <a:pt x="6" y="37"/>
                    <a:pt x="0" y="29"/>
                    <a:pt x="0" y="19"/>
                  </a:cubicBezTo>
                  <a:cubicBezTo>
                    <a:pt x="0" y="8"/>
                    <a:pt x="6" y="0"/>
                    <a:pt x="17" y="0"/>
                  </a:cubicBezTo>
                  <a:cubicBezTo>
                    <a:pt x="26" y="0"/>
                    <a:pt x="33" y="7"/>
                    <a:pt x="33" y="16"/>
                  </a:cubicBezTo>
                  <a:cubicBezTo>
                    <a:pt x="33" y="17"/>
                    <a:pt x="33" y="18"/>
                    <a:pt x="33" y="20"/>
                  </a:cubicBezTo>
                  <a:lnTo>
                    <a:pt x="7" y="20"/>
                  </a:lnTo>
                  <a:close/>
                  <a:moveTo>
                    <a:pt x="7" y="15"/>
                  </a:moveTo>
                  <a:cubicBezTo>
                    <a:pt x="27" y="15"/>
                    <a:pt x="27" y="15"/>
                    <a:pt x="27" y="15"/>
                  </a:cubicBezTo>
                  <a:cubicBezTo>
                    <a:pt x="27" y="9"/>
                    <a:pt x="23" y="5"/>
                    <a:pt x="17" y="5"/>
                  </a:cubicBezTo>
                  <a:cubicBezTo>
                    <a:pt x="11" y="5"/>
                    <a:pt x="7" y="9"/>
                    <a:pt x="7" y="15"/>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Oval 79">
              <a:extLst>
                <a:ext uri="{FF2B5EF4-FFF2-40B4-BE49-F238E27FC236}">
                  <a16:creationId xmlns:a16="http://schemas.microsoft.com/office/drawing/2014/main" id="{F2E5F5D7-7ABD-4287-B02E-7F109D81A1EA}"/>
                </a:ext>
              </a:extLst>
            </p:cNvPr>
            <p:cNvSpPr>
              <a:spLocks noChangeArrowheads="1"/>
            </p:cNvSpPr>
            <p:nvPr userDrawn="1"/>
          </p:nvSpPr>
          <p:spPr bwMode="auto">
            <a:xfrm>
              <a:off x="4598859" y="6116638"/>
              <a:ext cx="36513" cy="33338"/>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3" name="Group 262">
            <a:extLst>
              <a:ext uri="{FF2B5EF4-FFF2-40B4-BE49-F238E27FC236}">
                <a16:creationId xmlns:a16="http://schemas.microsoft.com/office/drawing/2014/main" id="{75A14B04-9389-42B6-BBF2-784AE0DA05DF}"/>
              </a:ext>
            </a:extLst>
          </p:cNvPr>
          <p:cNvGrpSpPr/>
          <p:nvPr userDrawn="1"/>
        </p:nvGrpSpPr>
        <p:grpSpPr>
          <a:xfrm>
            <a:off x="742821" y="6318251"/>
            <a:ext cx="1644651" cy="249238"/>
            <a:chOff x="857121" y="6572251"/>
            <a:chExt cx="1644651" cy="249238"/>
          </a:xfrm>
        </p:grpSpPr>
        <p:sp>
          <p:nvSpPr>
            <p:cNvPr id="264" name="Freeform 80">
              <a:extLst>
                <a:ext uri="{FF2B5EF4-FFF2-40B4-BE49-F238E27FC236}">
                  <a16:creationId xmlns:a16="http://schemas.microsoft.com/office/drawing/2014/main" id="{43898F24-E045-48D0-B126-F7CB6FEEFB13}"/>
                </a:ext>
              </a:extLst>
            </p:cNvPr>
            <p:cNvSpPr>
              <a:spLocks/>
            </p:cNvSpPr>
            <p:nvPr userDrawn="1"/>
          </p:nvSpPr>
          <p:spPr bwMode="auto">
            <a:xfrm>
              <a:off x="857121" y="6572251"/>
              <a:ext cx="122238" cy="188913"/>
            </a:xfrm>
            <a:custGeom>
              <a:avLst/>
              <a:gdLst>
                <a:gd name="T0" fmla="*/ 7 w 37"/>
                <a:gd name="T1" fmla="*/ 38 h 57"/>
                <a:gd name="T2" fmla="*/ 19 w 37"/>
                <a:gd name="T3" fmla="*/ 50 h 57"/>
                <a:gd name="T4" fmla="*/ 30 w 37"/>
                <a:gd name="T5" fmla="*/ 41 h 57"/>
                <a:gd name="T6" fmla="*/ 19 w 37"/>
                <a:gd name="T7" fmla="*/ 31 h 57"/>
                <a:gd name="T8" fmla="*/ 2 w 37"/>
                <a:gd name="T9" fmla="*/ 15 h 57"/>
                <a:gd name="T10" fmla="*/ 19 w 37"/>
                <a:gd name="T11" fmla="*/ 0 h 57"/>
                <a:gd name="T12" fmla="*/ 35 w 37"/>
                <a:gd name="T13" fmla="*/ 17 h 57"/>
                <a:gd name="T14" fmla="*/ 28 w 37"/>
                <a:gd name="T15" fmla="*/ 17 h 57"/>
                <a:gd name="T16" fmla="*/ 19 w 37"/>
                <a:gd name="T17" fmla="*/ 7 h 57"/>
                <a:gd name="T18" fmla="*/ 9 w 37"/>
                <a:gd name="T19" fmla="*/ 15 h 57"/>
                <a:gd name="T20" fmla="*/ 19 w 37"/>
                <a:gd name="T21" fmla="*/ 24 h 57"/>
                <a:gd name="T22" fmla="*/ 37 w 37"/>
                <a:gd name="T23" fmla="*/ 40 h 57"/>
                <a:gd name="T24" fmla="*/ 19 w 37"/>
                <a:gd name="T25" fmla="*/ 57 h 57"/>
                <a:gd name="T26" fmla="*/ 0 w 37"/>
                <a:gd name="T27" fmla="*/ 38 h 57"/>
                <a:gd name="T28" fmla="*/ 7 w 37"/>
                <a:gd name="T29" fmla="*/ 3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57">
                  <a:moveTo>
                    <a:pt x="7" y="38"/>
                  </a:moveTo>
                  <a:cubicBezTo>
                    <a:pt x="7" y="46"/>
                    <a:pt x="12" y="50"/>
                    <a:pt x="19" y="50"/>
                  </a:cubicBezTo>
                  <a:cubicBezTo>
                    <a:pt x="25" y="50"/>
                    <a:pt x="30" y="47"/>
                    <a:pt x="30" y="41"/>
                  </a:cubicBezTo>
                  <a:cubicBezTo>
                    <a:pt x="30" y="35"/>
                    <a:pt x="24" y="33"/>
                    <a:pt x="19" y="31"/>
                  </a:cubicBezTo>
                  <a:cubicBezTo>
                    <a:pt x="10" y="28"/>
                    <a:pt x="2" y="26"/>
                    <a:pt x="2" y="15"/>
                  </a:cubicBezTo>
                  <a:cubicBezTo>
                    <a:pt x="2" y="6"/>
                    <a:pt x="9" y="0"/>
                    <a:pt x="19" y="0"/>
                  </a:cubicBezTo>
                  <a:cubicBezTo>
                    <a:pt x="28" y="0"/>
                    <a:pt x="35" y="7"/>
                    <a:pt x="35" y="17"/>
                  </a:cubicBezTo>
                  <a:cubicBezTo>
                    <a:pt x="28" y="17"/>
                    <a:pt x="28" y="17"/>
                    <a:pt x="28" y="17"/>
                  </a:cubicBezTo>
                  <a:cubicBezTo>
                    <a:pt x="28" y="11"/>
                    <a:pt x="25" y="7"/>
                    <a:pt x="19" y="7"/>
                  </a:cubicBezTo>
                  <a:cubicBezTo>
                    <a:pt x="13" y="7"/>
                    <a:pt x="9" y="10"/>
                    <a:pt x="9" y="15"/>
                  </a:cubicBezTo>
                  <a:cubicBezTo>
                    <a:pt x="9" y="21"/>
                    <a:pt x="14" y="23"/>
                    <a:pt x="19" y="24"/>
                  </a:cubicBezTo>
                  <a:cubicBezTo>
                    <a:pt x="27" y="27"/>
                    <a:pt x="37" y="30"/>
                    <a:pt x="37" y="40"/>
                  </a:cubicBezTo>
                  <a:cubicBezTo>
                    <a:pt x="37" y="51"/>
                    <a:pt x="29" y="57"/>
                    <a:pt x="19" y="57"/>
                  </a:cubicBezTo>
                  <a:cubicBezTo>
                    <a:pt x="8" y="57"/>
                    <a:pt x="0" y="50"/>
                    <a:pt x="0" y="38"/>
                  </a:cubicBezTo>
                  <a:lnTo>
                    <a:pt x="7" y="38"/>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81">
              <a:extLst>
                <a:ext uri="{FF2B5EF4-FFF2-40B4-BE49-F238E27FC236}">
                  <a16:creationId xmlns:a16="http://schemas.microsoft.com/office/drawing/2014/main" id="{3CC59CBA-1BEA-4B43-959A-7419726FA567}"/>
                </a:ext>
              </a:extLst>
            </p:cNvPr>
            <p:cNvSpPr>
              <a:spLocks/>
            </p:cNvSpPr>
            <p:nvPr userDrawn="1"/>
          </p:nvSpPr>
          <p:spPr bwMode="auto">
            <a:xfrm>
              <a:off x="993646" y="6602413"/>
              <a:ext cx="74613" cy="155575"/>
            </a:xfrm>
            <a:custGeom>
              <a:avLst/>
              <a:gdLst>
                <a:gd name="T0" fmla="*/ 23 w 23"/>
                <a:gd name="T1" fmla="*/ 46 h 47"/>
                <a:gd name="T2" fmla="*/ 17 w 23"/>
                <a:gd name="T3" fmla="*/ 47 h 47"/>
                <a:gd name="T4" fmla="*/ 6 w 23"/>
                <a:gd name="T5" fmla="*/ 35 h 47"/>
                <a:gd name="T6" fmla="*/ 6 w 23"/>
                <a:gd name="T7" fmla="*/ 17 h 47"/>
                <a:gd name="T8" fmla="*/ 0 w 23"/>
                <a:gd name="T9" fmla="*/ 17 h 47"/>
                <a:gd name="T10" fmla="*/ 0 w 23"/>
                <a:gd name="T11" fmla="*/ 12 h 47"/>
                <a:gd name="T12" fmla="*/ 6 w 23"/>
                <a:gd name="T13" fmla="*/ 12 h 47"/>
                <a:gd name="T14" fmla="*/ 6 w 23"/>
                <a:gd name="T15" fmla="*/ 0 h 47"/>
                <a:gd name="T16" fmla="*/ 13 w 23"/>
                <a:gd name="T17" fmla="*/ 0 h 47"/>
                <a:gd name="T18" fmla="*/ 13 w 23"/>
                <a:gd name="T19" fmla="*/ 12 h 47"/>
                <a:gd name="T20" fmla="*/ 22 w 23"/>
                <a:gd name="T21" fmla="*/ 12 h 47"/>
                <a:gd name="T22" fmla="*/ 22 w 23"/>
                <a:gd name="T23" fmla="*/ 17 h 47"/>
                <a:gd name="T24" fmla="*/ 13 w 23"/>
                <a:gd name="T25" fmla="*/ 17 h 47"/>
                <a:gd name="T26" fmla="*/ 13 w 23"/>
                <a:gd name="T27" fmla="*/ 33 h 47"/>
                <a:gd name="T28" fmla="*/ 19 w 23"/>
                <a:gd name="T29" fmla="*/ 41 h 47"/>
                <a:gd name="T30" fmla="*/ 23 w 23"/>
                <a:gd name="T31" fmla="*/ 40 h 47"/>
                <a:gd name="T32" fmla="*/ 23 w 23"/>
                <a:gd name="T33"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47">
                  <a:moveTo>
                    <a:pt x="23" y="46"/>
                  </a:moveTo>
                  <a:cubicBezTo>
                    <a:pt x="22" y="47"/>
                    <a:pt x="19" y="47"/>
                    <a:pt x="17" y="47"/>
                  </a:cubicBezTo>
                  <a:cubicBezTo>
                    <a:pt x="13" y="47"/>
                    <a:pt x="6" y="46"/>
                    <a:pt x="6" y="35"/>
                  </a:cubicBezTo>
                  <a:cubicBezTo>
                    <a:pt x="6" y="17"/>
                    <a:pt x="6" y="17"/>
                    <a:pt x="6" y="17"/>
                  </a:cubicBezTo>
                  <a:cubicBezTo>
                    <a:pt x="0" y="17"/>
                    <a:pt x="0" y="17"/>
                    <a:pt x="0" y="17"/>
                  </a:cubicBezTo>
                  <a:cubicBezTo>
                    <a:pt x="0" y="12"/>
                    <a:pt x="0" y="12"/>
                    <a:pt x="0" y="12"/>
                  </a:cubicBezTo>
                  <a:cubicBezTo>
                    <a:pt x="6" y="12"/>
                    <a:pt x="6" y="12"/>
                    <a:pt x="6" y="12"/>
                  </a:cubicBezTo>
                  <a:cubicBezTo>
                    <a:pt x="6" y="0"/>
                    <a:pt x="6" y="0"/>
                    <a:pt x="6" y="0"/>
                  </a:cubicBezTo>
                  <a:cubicBezTo>
                    <a:pt x="13" y="0"/>
                    <a:pt x="13" y="0"/>
                    <a:pt x="13" y="0"/>
                  </a:cubicBezTo>
                  <a:cubicBezTo>
                    <a:pt x="13" y="12"/>
                    <a:pt x="13" y="12"/>
                    <a:pt x="13" y="12"/>
                  </a:cubicBezTo>
                  <a:cubicBezTo>
                    <a:pt x="22" y="12"/>
                    <a:pt x="22" y="12"/>
                    <a:pt x="22" y="12"/>
                  </a:cubicBezTo>
                  <a:cubicBezTo>
                    <a:pt x="22" y="17"/>
                    <a:pt x="22" y="17"/>
                    <a:pt x="22" y="17"/>
                  </a:cubicBezTo>
                  <a:cubicBezTo>
                    <a:pt x="13" y="17"/>
                    <a:pt x="13" y="17"/>
                    <a:pt x="13" y="17"/>
                  </a:cubicBezTo>
                  <a:cubicBezTo>
                    <a:pt x="13" y="33"/>
                    <a:pt x="13" y="33"/>
                    <a:pt x="13" y="33"/>
                  </a:cubicBezTo>
                  <a:cubicBezTo>
                    <a:pt x="13" y="40"/>
                    <a:pt x="15" y="41"/>
                    <a:pt x="19" y="41"/>
                  </a:cubicBezTo>
                  <a:cubicBezTo>
                    <a:pt x="20" y="41"/>
                    <a:pt x="22" y="41"/>
                    <a:pt x="23" y="40"/>
                  </a:cubicBezTo>
                  <a:lnTo>
                    <a:pt x="23" y="46"/>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82">
              <a:extLst>
                <a:ext uri="{FF2B5EF4-FFF2-40B4-BE49-F238E27FC236}">
                  <a16:creationId xmlns:a16="http://schemas.microsoft.com/office/drawing/2014/main" id="{2268D431-356B-4933-BC32-EF4F91423D9C}"/>
                </a:ext>
              </a:extLst>
            </p:cNvPr>
            <p:cNvSpPr>
              <a:spLocks noEditPoints="1"/>
            </p:cNvSpPr>
            <p:nvPr userDrawn="1"/>
          </p:nvSpPr>
          <p:spPr bwMode="auto">
            <a:xfrm>
              <a:off x="1082546" y="6638926"/>
              <a:ext cx="122238" cy="119063"/>
            </a:xfrm>
            <a:custGeom>
              <a:avLst/>
              <a:gdLst>
                <a:gd name="T0" fmla="*/ 37 w 37"/>
                <a:gd name="T1" fmla="*/ 1 h 36"/>
                <a:gd name="T2" fmla="*/ 37 w 37"/>
                <a:gd name="T3" fmla="*/ 35 h 36"/>
                <a:gd name="T4" fmla="*/ 30 w 37"/>
                <a:gd name="T5" fmla="*/ 35 h 36"/>
                <a:gd name="T6" fmla="*/ 30 w 37"/>
                <a:gd name="T7" fmla="*/ 29 h 36"/>
                <a:gd name="T8" fmla="*/ 18 w 37"/>
                <a:gd name="T9" fmla="*/ 36 h 36"/>
                <a:gd name="T10" fmla="*/ 0 w 37"/>
                <a:gd name="T11" fmla="*/ 18 h 36"/>
                <a:gd name="T12" fmla="*/ 18 w 37"/>
                <a:gd name="T13" fmla="*/ 0 h 36"/>
                <a:gd name="T14" fmla="*/ 30 w 37"/>
                <a:gd name="T15" fmla="*/ 7 h 36"/>
                <a:gd name="T16" fmla="*/ 30 w 37"/>
                <a:gd name="T17" fmla="*/ 1 h 36"/>
                <a:gd name="T18" fmla="*/ 37 w 37"/>
                <a:gd name="T19" fmla="*/ 1 h 36"/>
                <a:gd name="T20" fmla="*/ 30 w 37"/>
                <a:gd name="T21" fmla="*/ 18 h 36"/>
                <a:gd name="T22" fmla="*/ 18 w 37"/>
                <a:gd name="T23" fmla="*/ 6 h 36"/>
                <a:gd name="T24" fmla="*/ 7 w 37"/>
                <a:gd name="T25" fmla="*/ 18 h 36"/>
                <a:gd name="T26" fmla="*/ 18 w 37"/>
                <a:gd name="T27" fmla="*/ 30 h 36"/>
                <a:gd name="T28" fmla="*/ 30 w 37"/>
                <a:gd name="T2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36">
                  <a:moveTo>
                    <a:pt x="37" y="1"/>
                  </a:moveTo>
                  <a:cubicBezTo>
                    <a:pt x="37" y="35"/>
                    <a:pt x="37" y="35"/>
                    <a:pt x="37" y="35"/>
                  </a:cubicBezTo>
                  <a:cubicBezTo>
                    <a:pt x="30" y="35"/>
                    <a:pt x="30" y="35"/>
                    <a:pt x="30" y="35"/>
                  </a:cubicBezTo>
                  <a:cubicBezTo>
                    <a:pt x="30" y="29"/>
                    <a:pt x="30" y="29"/>
                    <a:pt x="30" y="29"/>
                  </a:cubicBezTo>
                  <a:cubicBezTo>
                    <a:pt x="28" y="34"/>
                    <a:pt x="23" y="36"/>
                    <a:pt x="18" y="36"/>
                  </a:cubicBezTo>
                  <a:cubicBezTo>
                    <a:pt x="7" y="36"/>
                    <a:pt x="0" y="28"/>
                    <a:pt x="0" y="18"/>
                  </a:cubicBezTo>
                  <a:cubicBezTo>
                    <a:pt x="0" y="8"/>
                    <a:pt x="7" y="0"/>
                    <a:pt x="18" y="0"/>
                  </a:cubicBezTo>
                  <a:cubicBezTo>
                    <a:pt x="23" y="0"/>
                    <a:pt x="28" y="2"/>
                    <a:pt x="30" y="7"/>
                  </a:cubicBezTo>
                  <a:cubicBezTo>
                    <a:pt x="30" y="1"/>
                    <a:pt x="30" y="1"/>
                    <a:pt x="30" y="1"/>
                  </a:cubicBezTo>
                  <a:lnTo>
                    <a:pt x="37" y="1"/>
                  </a:lnTo>
                  <a:close/>
                  <a:moveTo>
                    <a:pt x="30" y="18"/>
                  </a:moveTo>
                  <a:cubicBezTo>
                    <a:pt x="30" y="11"/>
                    <a:pt x="26" y="6"/>
                    <a:pt x="18" y="6"/>
                  </a:cubicBezTo>
                  <a:cubicBezTo>
                    <a:pt x="11" y="6"/>
                    <a:pt x="7" y="11"/>
                    <a:pt x="7" y="18"/>
                  </a:cubicBezTo>
                  <a:cubicBezTo>
                    <a:pt x="7" y="25"/>
                    <a:pt x="11" y="30"/>
                    <a:pt x="18" y="30"/>
                  </a:cubicBezTo>
                  <a:cubicBezTo>
                    <a:pt x="26" y="30"/>
                    <a:pt x="30" y="25"/>
                    <a:pt x="30" y="18"/>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83">
              <a:extLst>
                <a:ext uri="{FF2B5EF4-FFF2-40B4-BE49-F238E27FC236}">
                  <a16:creationId xmlns:a16="http://schemas.microsoft.com/office/drawing/2014/main" id="{C46DC01B-743D-454E-93D6-EAD6F70C2C04}"/>
                </a:ext>
              </a:extLst>
            </p:cNvPr>
            <p:cNvSpPr>
              <a:spLocks/>
            </p:cNvSpPr>
            <p:nvPr userDrawn="1"/>
          </p:nvSpPr>
          <p:spPr bwMode="auto">
            <a:xfrm>
              <a:off x="1241296" y="6642101"/>
              <a:ext cx="107950" cy="179388"/>
            </a:xfrm>
            <a:custGeom>
              <a:avLst/>
              <a:gdLst>
                <a:gd name="T0" fmla="*/ 0 w 33"/>
                <a:gd name="T1" fmla="*/ 39 h 54"/>
                <a:gd name="T2" fmla="*/ 7 w 33"/>
                <a:gd name="T3" fmla="*/ 39 h 54"/>
                <a:gd name="T4" fmla="*/ 17 w 33"/>
                <a:gd name="T5" fmla="*/ 48 h 54"/>
                <a:gd name="T6" fmla="*/ 26 w 33"/>
                <a:gd name="T7" fmla="*/ 38 h 54"/>
                <a:gd name="T8" fmla="*/ 26 w 33"/>
                <a:gd name="T9" fmla="*/ 28 h 54"/>
                <a:gd name="T10" fmla="*/ 14 w 33"/>
                <a:gd name="T11" fmla="*/ 35 h 54"/>
                <a:gd name="T12" fmla="*/ 3 w 33"/>
                <a:gd name="T13" fmla="*/ 31 h 54"/>
                <a:gd name="T14" fmla="*/ 1 w 33"/>
                <a:gd name="T15" fmla="*/ 20 h 54"/>
                <a:gd name="T16" fmla="*/ 1 w 33"/>
                <a:gd name="T17" fmla="*/ 0 h 54"/>
                <a:gd name="T18" fmla="*/ 8 w 33"/>
                <a:gd name="T19" fmla="*/ 0 h 54"/>
                <a:gd name="T20" fmla="*/ 8 w 33"/>
                <a:gd name="T21" fmla="*/ 18 h 54"/>
                <a:gd name="T22" fmla="*/ 16 w 33"/>
                <a:gd name="T23" fmla="*/ 29 h 54"/>
                <a:gd name="T24" fmla="*/ 26 w 33"/>
                <a:gd name="T25" fmla="*/ 17 h 54"/>
                <a:gd name="T26" fmla="*/ 26 w 33"/>
                <a:gd name="T27" fmla="*/ 0 h 54"/>
                <a:gd name="T28" fmla="*/ 33 w 33"/>
                <a:gd name="T29" fmla="*/ 0 h 54"/>
                <a:gd name="T30" fmla="*/ 33 w 33"/>
                <a:gd name="T31" fmla="*/ 38 h 54"/>
                <a:gd name="T32" fmla="*/ 16 w 33"/>
                <a:gd name="T33" fmla="*/ 54 h 54"/>
                <a:gd name="T34" fmla="*/ 0 w 33"/>
                <a:gd name="T35"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54">
                  <a:moveTo>
                    <a:pt x="0" y="39"/>
                  </a:moveTo>
                  <a:cubicBezTo>
                    <a:pt x="7" y="39"/>
                    <a:pt x="7" y="39"/>
                    <a:pt x="7" y="39"/>
                  </a:cubicBezTo>
                  <a:cubicBezTo>
                    <a:pt x="7" y="45"/>
                    <a:pt x="11" y="48"/>
                    <a:pt x="17" y="48"/>
                  </a:cubicBezTo>
                  <a:cubicBezTo>
                    <a:pt x="23" y="48"/>
                    <a:pt x="26" y="46"/>
                    <a:pt x="26" y="38"/>
                  </a:cubicBezTo>
                  <a:cubicBezTo>
                    <a:pt x="26" y="28"/>
                    <a:pt x="26" y="28"/>
                    <a:pt x="26" y="28"/>
                  </a:cubicBezTo>
                  <a:cubicBezTo>
                    <a:pt x="24" y="32"/>
                    <a:pt x="20" y="35"/>
                    <a:pt x="14" y="35"/>
                  </a:cubicBezTo>
                  <a:cubicBezTo>
                    <a:pt x="9" y="35"/>
                    <a:pt x="6" y="34"/>
                    <a:pt x="3" y="31"/>
                  </a:cubicBezTo>
                  <a:cubicBezTo>
                    <a:pt x="2" y="28"/>
                    <a:pt x="1" y="25"/>
                    <a:pt x="1" y="20"/>
                  </a:cubicBezTo>
                  <a:cubicBezTo>
                    <a:pt x="1" y="0"/>
                    <a:pt x="1" y="0"/>
                    <a:pt x="1" y="0"/>
                  </a:cubicBezTo>
                  <a:cubicBezTo>
                    <a:pt x="8" y="0"/>
                    <a:pt x="8" y="0"/>
                    <a:pt x="8" y="0"/>
                  </a:cubicBezTo>
                  <a:cubicBezTo>
                    <a:pt x="8" y="18"/>
                    <a:pt x="8" y="18"/>
                    <a:pt x="8" y="18"/>
                  </a:cubicBezTo>
                  <a:cubicBezTo>
                    <a:pt x="8" y="25"/>
                    <a:pt x="10" y="29"/>
                    <a:pt x="16" y="29"/>
                  </a:cubicBezTo>
                  <a:cubicBezTo>
                    <a:pt x="23" y="29"/>
                    <a:pt x="26" y="24"/>
                    <a:pt x="26" y="17"/>
                  </a:cubicBezTo>
                  <a:cubicBezTo>
                    <a:pt x="26" y="0"/>
                    <a:pt x="26" y="0"/>
                    <a:pt x="26" y="0"/>
                  </a:cubicBezTo>
                  <a:cubicBezTo>
                    <a:pt x="33" y="0"/>
                    <a:pt x="33" y="0"/>
                    <a:pt x="33" y="0"/>
                  </a:cubicBezTo>
                  <a:cubicBezTo>
                    <a:pt x="33" y="38"/>
                    <a:pt x="33" y="38"/>
                    <a:pt x="33" y="38"/>
                  </a:cubicBezTo>
                  <a:cubicBezTo>
                    <a:pt x="33" y="49"/>
                    <a:pt x="27" y="54"/>
                    <a:pt x="16" y="54"/>
                  </a:cubicBezTo>
                  <a:cubicBezTo>
                    <a:pt x="6" y="54"/>
                    <a:pt x="0" y="49"/>
                    <a:pt x="0" y="39"/>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84">
              <a:extLst>
                <a:ext uri="{FF2B5EF4-FFF2-40B4-BE49-F238E27FC236}">
                  <a16:creationId xmlns:a16="http://schemas.microsoft.com/office/drawing/2014/main" id="{C2BA4A9C-169A-4871-B633-BB8FAB25A1C2}"/>
                </a:ext>
              </a:extLst>
            </p:cNvPr>
            <p:cNvSpPr>
              <a:spLocks noEditPoints="1"/>
            </p:cNvSpPr>
            <p:nvPr userDrawn="1"/>
          </p:nvSpPr>
          <p:spPr bwMode="auto">
            <a:xfrm>
              <a:off x="1446084" y="6578601"/>
              <a:ext cx="34925" cy="176213"/>
            </a:xfrm>
            <a:custGeom>
              <a:avLst/>
              <a:gdLst>
                <a:gd name="T0" fmla="*/ 5 w 11"/>
                <a:gd name="T1" fmla="*/ 0 h 53"/>
                <a:gd name="T2" fmla="*/ 11 w 11"/>
                <a:gd name="T3" fmla="*/ 5 h 53"/>
                <a:gd name="T4" fmla="*/ 5 w 11"/>
                <a:gd name="T5" fmla="*/ 11 h 53"/>
                <a:gd name="T6" fmla="*/ 0 w 11"/>
                <a:gd name="T7" fmla="*/ 5 h 53"/>
                <a:gd name="T8" fmla="*/ 5 w 11"/>
                <a:gd name="T9" fmla="*/ 0 h 53"/>
                <a:gd name="T10" fmla="*/ 2 w 11"/>
                <a:gd name="T11" fmla="*/ 19 h 53"/>
                <a:gd name="T12" fmla="*/ 9 w 11"/>
                <a:gd name="T13" fmla="*/ 19 h 53"/>
                <a:gd name="T14" fmla="*/ 9 w 11"/>
                <a:gd name="T15" fmla="*/ 53 h 53"/>
                <a:gd name="T16" fmla="*/ 2 w 11"/>
                <a:gd name="T17" fmla="*/ 53 h 53"/>
                <a:gd name="T18" fmla="*/ 2 w 11"/>
                <a:gd name="T19"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3">
                  <a:moveTo>
                    <a:pt x="5" y="0"/>
                  </a:moveTo>
                  <a:cubicBezTo>
                    <a:pt x="8" y="0"/>
                    <a:pt x="11" y="2"/>
                    <a:pt x="11" y="5"/>
                  </a:cubicBezTo>
                  <a:cubicBezTo>
                    <a:pt x="11" y="8"/>
                    <a:pt x="8" y="11"/>
                    <a:pt x="5" y="11"/>
                  </a:cubicBezTo>
                  <a:cubicBezTo>
                    <a:pt x="3" y="11"/>
                    <a:pt x="0" y="8"/>
                    <a:pt x="0" y="5"/>
                  </a:cubicBezTo>
                  <a:cubicBezTo>
                    <a:pt x="0" y="2"/>
                    <a:pt x="3" y="0"/>
                    <a:pt x="5" y="0"/>
                  </a:cubicBezTo>
                  <a:close/>
                  <a:moveTo>
                    <a:pt x="2" y="19"/>
                  </a:moveTo>
                  <a:cubicBezTo>
                    <a:pt x="9" y="19"/>
                    <a:pt x="9" y="19"/>
                    <a:pt x="9" y="19"/>
                  </a:cubicBezTo>
                  <a:cubicBezTo>
                    <a:pt x="9" y="53"/>
                    <a:pt x="9" y="53"/>
                    <a:pt x="9" y="53"/>
                  </a:cubicBezTo>
                  <a:cubicBezTo>
                    <a:pt x="2" y="53"/>
                    <a:pt x="2" y="53"/>
                    <a:pt x="2" y="53"/>
                  </a:cubicBezTo>
                  <a:lnTo>
                    <a:pt x="2" y="19"/>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85">
              <a:extLst>
                <a:ext uri="{FF2B5EF4-FFF2-40B4-BE49-F238E27FC236}">
                  <a16:creationId xmlns:a16="http://schemas.microsoft.com/office/drawing/2014/main" id="{D222422E-EB38-4609-9BD7-1302ADCEC8FD}"/>
                </a:ext>
              </a:extLst>
            </p:cNvPr>
            <p:cNvSpPr>
              <a:spLocks/>
            </p:cNvSpPr>
            <p:nvPr userDrawn="1"/>
          </p:nvSpPr>
          <p:spPr bwMode="auto">
            <a:xfrm>
              <a:off x="1514346" y="6638926"/>
              <a:ext cx="106363" cy="115888"/>
            </a:xfrm>
            <a:custGeom>
              <a:avLst/>
              <a:gdLst>
                <a:gd name="T0" fmla="*/ 0 w 32"/>
                <a:gd name="T1" fmla="*/ 1 h 35"/>
                <a:gd name="T2" fmla="*/ 7 w 32"/>
                <a:gd name="T3" fmla="*/ 1 h 35"/>
                <a:gd name="T4" fmla="*/ 7 w 32"/>
                <a:gd name="T5" fmla="*/ 7 h 35"/>
                <a:gd name="T6" fmla="*/ 19 w 32"/>
                <a:gd name="T7" fmla="*/ 0 h 35"/>
                <a:gd name="T8" fmla="*/ 29 w 32"/>
                <a:gd name="T9" fmla="*/ 4 h 35"/>
                <a:gd name="T10" fmla="*/ 32 w 32"/>
                <a:gd name="T11" fmla="*/ 15 h 35"/>
                <a:gd name="T12" fmla="*/ 32 w 32"/>
                <a:gd name="T13" fmla="*/ 35 h 35"/>
                <a:gd name="T14" fmla="*/ 25 w 32"/>
                <a:gd name="T15" fmla="*/ 35 h 35"/>
                <a:gd name="T16" fmla="*/ 25 w 32"/>
                <a:gd name="T17" fmla="*/ 17 h 35"/>
                <a:gd name="T18" fmla="*/ 16 w 32"/>
                <a:gd name="T19" fmla="*/ 6 h 35"/>
                <a:gd name="T20" fmla="*/ 7 w 32"/>
                <a:gd name="T21" fmla="*/ 17 h 35"/>
                <a:gd name="T22" fmla="*/ 7 w 32"/>
                <a:gd name="T23" fmla="*/ 35 h 35"/>
                <a:gd name="T24" fmla="*/ 0 w 32"/>
                <a:gd name="T25" fmla="*/ 35 h 35"/>
                <a:gd name="T26" fmla="*/ 0 w 32"/>
                <a:gd name="T27"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5">
                  <a:moveTo>
                    <a:pt x="0" y="1"/>
                  </a:moveTo>
                  <a:cubicBezTo>
                    <a:pt x="7" y="1"/>
                    <a:pt x="7" y="1"/>
                    <a:pt x="7" y="1"/>
                  </a:cubicBezTo>
                  <a:cubicBezTo>
                    <a:pt x="7" y="7"/>
                    <a:pt x="7" y="7"/>
                    <a:pt x="7" y="7"/>
                  </a:cubicBezTo>
                  <a:cubicBezTo>
                    <a:pt x="9" y="2"/>
                    <a:pt x="13" y="0"/>
                    <a:pt x="19" y="0"/>
                  </a:cubicBezTo>
                  <a:cubicBezTo>
                    <a:pt x="24" y="0"/>
                    <a:pt x="27" y="1"/>
                    <a:pt x="29" y="4"/>
                  </a:cubicBezTo>
                  <a:cubicBezTo>
                    <a:pt x="31" y="7"/>
                    <a:pt x="32" y="10"/>
                    <a:pt x="32" y="15"/>
                  </a:cubicBezTo>
                  <a:cubicBezTo>
                    <a:pt x="32" y="35"/>
                    <a:pt x="32" y="35"/>
                    <a:pt x="32" y="35"/>
                  </a:cubicBezTo>
                  <a:cubicBezTo>
                    <a:pt x="25" y="35"/>
                    <a:pt x="25" y="35"/>
                    <a:pt x="25" y="35"/>
                  </a:cubicBezTo>
                  <a:cubicBezTo>
                    <a:pt x="25" y="17"/>
                    <a:pt x="25" y="17"/>
                    <a:pt x="25" y="17"/>
                  </a:cubicBezTo>
                  <a:cubicBezTo>
                    <a:pt x="25" y="10"/>
                    <a:pt x="23" y="6"/>
                    <a:pt x="16" y="6"/>
                  </a:cubicBezTo>
                  <a:cubicBezTo>
                    <a:pt x="10" y="6"/>
                    <a:pt x="7" y="11"/>
                    <a:pt x="7" y="17"/>
                  </a:cubicBezTo>
                  <a:cubicBezTo>
                    <a:pt x="7" y="35"/>
                    <a:pt x="7" y="35"/>
                    <a:pt x="7" y="35"/>
                  </a:cubicBezTo>
                  <a:cubicBezTo>
                    <a:pt x="0" y="35"/>
                    <a:pt x="0" y="35"/>
                    <a:pt x="0" y="35"/>
                  </a:cubicBezTo>
                  <a:lnTo>
                    <a:pt x="0" y="1"/>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86">
              <a:extLst>
                <a:ext uri="{FF2B5EF4-FFF2-40B4-BE49-F238E27FC236}">
                  <a16:creationId xmlns:a16="http://schemas.microsoft.com/office/drawing/2014/main" id="{25EB1A82-0383-4C56-A0F9-C168A8D1657A}"/>
                </a:ext>
              </a:extLst>
            </p:cNvPr>
            <p:cNvSpPr>
              <a:spLocks/>
            </p:cNvSpPr>
            <p:nvPr userDrawn="1"/>
          </p:nvSpPr>
          <p:spPr bwMode="auto">
            <a:xfrm>
              <a:off x="1642934" y="6575426"/>
              <a:ext cx="79375" cy="179388"/>
            </a:xfrm>
            <a:custGeom>
              <a:avLst/>
              <a:gdLst>
                <a:gd name="T0" fmla="*/ 24 w 24"/>
                <a:gd name="T1" fmla="*/ 7 h 54"/>
                <a:gd name="T2" fmla="*/ 20 w 24"/>
                <a:gd name="T3" fmla="*/ 6 h 54"/>
                <a:gd name="T4" fmla="*/ 14 w 24"/>
                <a:gd name="T5" fmla="*/ 13 h 54"/>
                <a:gd name="T6" fmla="*/ 14 w 24"/>
                <a:gd name="T7" fmla="*/ 20 h 54"/>
                <a:gd name="T8" fmla="*/ 24 w 24"/>
                <a:gd name="T9" fmla="*/ 20 h 54"/>
                <a:gd name="T10" fmla="*/ 24 w 24"/>
                <a:gd name="T11" fmla="*/ 25 h 54"/>
                <a:gd name="T12" fmla="*/ 14 w 24"/>
                <a:gd name="T13" fmla="*/ 25 h 54"/>
                <a:gd name="T14" fmla="*/ 14 w 24"/>
                <a:gd name="T15" fmla="*/ 54 h 54"/>
                <a:gd name="T16" fmla="*/ 7 w 24"/>
                <a:gd name="T17" fmla="*/ 54 h 54"/>
                <a:gd name="T18" fmla="*/ 7 w 24"/>
                <a:gd name="T19" fmla="*/ 25 h 54"/>
                <a:gd name="T20" fmla="*/ 0 w 24"/>
                <a:gd name="T21" fmla="*/ 25 h 54"/>
                <a:gd name="T22" fmla="*/ 0 w 24"/>
                <a:gd name="T23" fmla="*/ 20 h 54"/>
                <a:gd name="T24" fmla="*/ 7 w 24"/>
                <a:gd name="T25" fmla="*/ 20 h 54"/>
                <a:gd name="T26" fmla="*/ 7 w 24"/>
                <a:gd name="T27" fmla="*/ 13 h 54"/>
                <a:gd name="T28" fmla="*/ 19 w 24"/>
                <a:gd name="T29" fmla="*/ 0 h 54"/>
                <a:gd name="T30" fmla="*/ 24 w 24"/>
                <a:gd name="T31" fmla="*/ 1 h 54"/>
                <a:gd name="T32" fmla="*/ 24 w 24"/>
                <a:gd name="T33" fmla="*/ 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4">
                  <a:moveTo>
                    <a:pt x="24" y="7"/>
                  </a:moveTo>
                  <a:cubicBezTo>
                    <a:pt x="23" y="6"/>
                    <a:pt x="22" y="6"/>
                    <a:pt x="20" y="6"/>
                  </a:cubicBezTo>
                  <a:cubicBezTo>
                    <a:pt x="17" y="6"/>
                    <a:pt x="14" y="6"/>
                    <a:pt x="14" y="13"/>
                  </a:cubicBezTo>
                  <a:cubicBezTo>
                    <a:pt x="14" y="20"/>
                    <a:pt x="14" y="20"/>
                    <a:pt x="14" y="20"/>
                  </a:cubicBezTo>
                  <a:cubicBezTo>
                    <a:pt x="24" y="20"/>
                    <a:pt x="24" y="20"/>
                    <a:pt x="24" y="20"/>
                  </a:cubicBezTo>
                  <a:cubicBezTo>
                    <a:pt x="24" y="25"/>
                    <a:pt x="24" y="25"/>
                    <a:pt x="24" y="25"/>
                  </a:cubicBezTo>
                  <a:cubicBezTo>
                    <a:pt x="14" y="25"/>
                    <a:pt x="14" y="25"/>
                    <a:pt x="14" y="25"/>
                  </a:cubicBezTo>
                  <a:cubicBezTo>
                    <a:pt x="14" y="54"/>
                    <a:pt x="14" y="54"/>
                    <a:pt x="14" y="54"/>
                  </a:cubicBezTo>
                  <a:cubicBezTo>
                    <a:pt x="7" y="54"/>
                    <a:pt x="7" y="54"/>
                    <a:pt x="7" y="54"/>
                  </a:cubicBezTo>
                  <a:cubicBezTo>
                    <a:pt x="7" y="25"/>
                    <a:pt x="7" y="25"/>
                    <a:pt x="7" y="25"/>
                  </a:cubicBezTo>
                  <a:cubicBezTo>
                    <a:pt x="0" y="25"/>
                    <a:pt x="0" y="25"/>
                    <a:pt x="0" y="25"/>
                  </a:cubicBezTo>
                  <a:cubicBezTo>
                    <a:pt x="0" y="20"/>
                    <a:pt x="0" y="20"/>
                    <a:pt x="0" y="20"/>
                  </a:cubicBezTo>
                  <a:cubicBezTo>
                    <a:pt x="7" y="20"/>
                    <a:pt x="7" y="20"/>
                    <a:pt x="7" y="20"/>
                  </a:cubicBezTo>
                  <a:cubicBezTo>
                    <a:pt x="7" y="13"/>
                    <a:pt x="7" y="13"/>
                    <a:pt x="7" y="13"/>
                  </a:cubicBezTo>
                  <a:cubicBezTo>
                    <a:pt x="7" y="1"/>
                    <a:pt x="15" y="0"/>
                    <a:pt x="19" y="0"/>
                  </a:cubicBezTo>
                  <a:cubicBezTo>
                    <a:pt x="21" y="0"/>
                    <a:pt x="23" y="1"/>
                    <a:pt x="24" y="1"/>
                  </a:cubicBezTo>
                  <a:lnTo>
                    <a:pt x="24" y="7"/>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87">
              <a:extLst>
                <a:ext uri="{FF2B5EF4-FFF2-40B4-BE49-F238E27FC236}">
                  <a16:creationId xmlns:a16="http://schemas.microsoft.com/office/drawing/2014/main" id="{E377E656-0A72-4275-9302-17389F257DAF}"/>
                </a:ext>
              </a:extLst>
            </p:cNvPr>
            <p:cNvSpPr>
              <a:spLocks noEditPoints="1"/>
            </p:cNvSpPr>
            <p:nvPr userDrawn="1"/>
          </p:nvSpPr>
          <p:spPr bwMode="auto">
            <a:xfrm>
              <a:off x="1733421" y="6638926"/>
              <a:ext cx="122238" cy="119063"/>
            </a:xfrm>
            <a:custGeom>
              <a:avLst/>
              <a:gdLst>
                <a:gd name="T0" fmla="*/ 0 w 37"/>
                <a:gd name="T1" fmla="*/ 18 h 36"/>
                <a:gd name="T2" fmla="*/ 18 w 37"/>
                <a:gd name="T3" fmla="*/ 0 h 36"/>
                <a:gd name="T4" fmla="*/ 37 w 37"/>
                <a:gd name="T5" fmla="*/ 18 h 36"/>
                <a:gd name="T6" fmla="*/ 18 w 37"/>
                <a:gd name="T7" fmla="*/ 36 h 36"/>
                <a:gd name="T8" fmla="*/ 0 w 37"/>
                <a:gd name="T9" fmla="*/ 18 h 36"/>
                <a:gd name="T10" fmla="*/ 30 w 37"/>
                <a:gd name="T11" fmla="*/ 18 h 36"/>
                <a:gd name="T12" fmla="*/ 18 w 37"/>
                <a:gd name="T13" fmla="*/ 6 h 36"/>
                <a:gd name="T14" fmla="*/ 7 w 37"/>
                <a:gd name="T15" fmla="*/ 18 h 36"/>
                <a:gd name="T16" fmla="*/ 18 w 37"/>
                <a:gd name="T17" fmla="*/ 30 h 36"/>
                <a:gd name="T18" fmla="*/ 30 w 37"/>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0" y="18"/>
                  </a:moveTo>
                  <a:cubicBezTo>
                    <a:pt x="0" y="8"/>
                    <a:pt x="7" y="0"/>
                    <a:pt x="18" y="0"/>
                  </a:cubicBezTo>
                  <a:cubicBezTo>
                    <a:pt x="30" y="0"/>
                    <a:pt x="37" y="8"/>
                    <a:pt x="37" y="18"/>
                  </a:cubicBezTo>
                  <a:cubicBezTo>
                    <a:pt x="37" y="28"/>
                    <a:pt x="30" y="36"/>
                    <a:pt x="18" y="36"/>
                  </a:cubicBezTo>
                  <a:cubicBezTo>
                    <a:pt x="7" y="36"/>
                    <a:pt x="0" y="28"/>
                    <a:pt x="0" y="18"/>
                  </a:cubicBezTo>
                  <a:close/>
                  <a:moveTo>
                    <a:pt x="30" y="18"/>
                  </a:moveTo>
                  <a:cubicBezTo>
                    <a:pt x="30" y="11"/>
                    <a:pt x="26" y="6"/>
                    <a:pt x="18" y="6"/>
                  </a:cubicBezTo>
                  <a:cubicBezTo>
                    <a:pt x="11" y="6"/>
                    <a:pt x="7" y="11"/>
                    <a:pt x="7" y="18"/>
                  </a:cubicBezTo>
                  <a:cubicBezTo>
                    <a:pt x="7" y="25"/>
                    <a:pt x="11" y="30"/>
                    <a:pt x="18" y="30"/>
                  </a:cubicBezTo>
                  <a:cubicBezTo>
                    <a:pt x="26" y="30"/>
                    <a:pt x="30" y="25"/>
                    <a:pt x="30" y="18"/>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88">
              <a:extLst>
                <a:ext uri="{FF2B5EF4-FFF2-40B4-BE49-F238E27FC236}">
                  <a16:creationId xmlns:a16="http://schemas.microsoft.com/office/drawing/2014/main" id="{39C8E55E-9182-488A-ABC9-4960712453F4}"/>
                </a:ext>
              </a:extLst>
            </p:cNvPr>
            <p:cNvSpPr>
              <a:spLocks/>
            </p:cNvSpPr>
            <p:nvPr userDrawn="1"/>
          </p:nvSpPr>
          <p:spPr bwMode="auto">
            <a:xfrm>
              <a:off x="1884234" y="6638926"/>
              <a:ext cx="69850" cy="115888"/>
            </a:xfrm>
            <a:custGeom>
              <a:avLst/>
              <a:gdLst>
                <a:gd name="T0" fmla="*/ 21 w 21"/>
                <a:gd name="T1" fmla="*/ 7 h 35"/>
                <a:gd name="T2" fmla="*/ 18 w 21"/>
                <a:gd name="T3" fmla="*/ 6 h 35"/>
                <a:gd name="T4" fmla="*/ 7 w 21"/>
                <a:gd name="T5" fmla="*/ 20 h 35"/>
                <a:gd name="T6" fmla="*/ 7 w 21"/>
                <a:gd name="T7" fmla="*/ 35 h 35"/>
                <a:gd name="T8" fmla="*/ 0 w 21"/>
                <a:gd name="T9" fmla="*/ 35 h 35"/>
                <a:gd name="T10" fmla="*/ 0 w 21"/>
                <a:gd name="T11" fmla="*/ 1 h 35"/>
                <a:gd name="T12" fmla="*/ 7 w 21"/>
                <a:gd name="T13" fmla="*/ 1 h 35"/>
                <a:gd name="T14" fmla="*/ 7 w 21"/>
                <a:gd name="T15" fmla="*/ 7 h 35"/>
                <a:gd name="T16" fmla="*/ 18 w 21"/>
                <a:gd name="T17" fmla="*/ 0 h 35"/>
                <a:gd name="T18" fmla="*/ 21 w 21"/>
                <a:gd name="T19" fmla="*/ 1 h 35"/>
                <a:gd name="T20" fmla="*/ 21 w 21"/>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5">
                  <a:moveTo>
                    <a:pt x="21" y="7"/>
                  </a:moveTo>
                  <a:cubicBezTo>
                    <a:pt x="20" y="6"/>
                    <a:pt x="19" y="6"/>
                    <a:pt x="18" y="6"/>
                  </a:cubicBezTo>
                  <a:cubicBezTo>
                    <a:pt x="10" y="6"/>
                    <a:pt x="7" y="12"/>
                    <a:pt x="7" y="20"/>
                  </a:cubicBezTo>
                  <a:cubicBezTo>
                    <a:pt x="7" y="35"/>
                    <a:pt x="7" y="35"/>
                    <a:pt x="7" y="35"/>
                  </a:cubicBezTo>
                  <a:cubicBezTo>
                    <a:pt x="0" y="35"/>
                    <a:pt x="0" y="35"/>
                    <a:pt x="0" y="35"/>
                  </a:cubicBezTo>
                  <a:cubicBezTo>
                    <a:pt x="0" y="1"/>
                    <a:pt x="0" y="1"/>
                    <a:pt x="0" y="1"/>
                  </a:cubicBezTo>
                  <a:cubicBezTo>
                    <a:pt x="7" y="1"/>
                    <a:pt x="7" y="1"/>
                    <a:pt x="7" y="1"/>
                  </a:cubicBezTo>
                  <a:cubicBezTo>
                    <a:pt x="7" y="7"/>
                    <a:pt x="7" y="7"/>
                    <a:pt x="7" y="7"/>
                  </a:cubicBezTo>
                  <a:cubicBezTo>
                    <a:pt x="8" y="3"/>
                    <a:pt x="13" y="0"/>
                    <a:pt x="18" y="0"/>
                  </a:cubicBezTo>
                  <a:cubicBezTo>
                    <a:pt x="19" y="0"/>
                    <a:pt x="21" y="0"/>
                    <a:pt x="21" y="1"/>
                  </a:cubicBezTo>
                  <a:lnTo>
                    <a:pt x="21" y="7"/>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89">
              <a:extLst>
                <a:ext uri="{FF2B5EF4-FFF2-40B4-BE49-F238E27FC236}">
                  <a16:creationId xmlns:a16="http://schemas.microsoft.com/office/drawing/2014/main" id="{1DCF6984-3286-4407-91EB-2CCFC8BB9FBD}"/>
                </a:ext>
              </a:extLst>
            </p:cNvPr>
            <p:cNvSpPr>
              <a:spLocks/>
            </p:cNvSpPr>
            <p:nvPr userDrawn="1"/>
          </p:nvSpPr>
          <p:spPr bwMode="auto">
            <a:xfrm>
              <a:off x="1977896" y="6638926"/>
              <a:ext cx="171450" cy="115888"/>
            </a:xfrm>
            <a:custGeom>
              <a:avLst/>
              <a:gdLst>
                <a:gd name="T0" fmla="*/ 45 w 52"/>
                <a:gd name="T1" fmla="*/ 35 h 35"/>
                <a:gd name="T2" fmla="*/ 45 w 52"/>
                <a:gd name="T3" fmla="*/ 15 h 35"/>
                <a:gd name="T4" fmla="*/ 38 w 52"/>
                <a:gd name="T5" fmla="*/ 6 h 35"/>
                <a:gd name="T6" fmla="*/ 29 w 52"/>
                <a:gd name="T7" fmla="*/ 18 h 35"/>
                <a:gd name="T8" fmla="*/ 29 w 52"/>
                <a:gd name="T9" fmla="*/ 35 h 35"/>
                <a:gd name="T10" fmla="*/ 22 w 52"/>
                <a:gd name="T11" fmla="*/ 35 h 35"/>
                <a:gd name="T12" fmla="*/ 22 w 52"/>
                <a:gd name="T13" fmla="*/ 16 h 35"/>
                <a:gd name="T14" fmla="*/ 15 w 52"/>
                <a:gd name="T15" fmla="*/ 6 h 35"/>
                <a:gd name="T16" fmla="*/ 7 w 52"/>
                <a:gd name="T17" fmla="*/ 18 h 35"/>
                <a:gd name="T18" fmla="*/ 7 w 52"/>
                <a:gd name="T19" fmla="*/ 35 h 35"/>
                <a:gd name="T20" fmla="*/ 0 w 52"/>
                <a:gd name="T21" fmla="*/ 35 h 35"/>
                <a:gd name="T22" fmla="*/ 0 w 52"/>
                <a:gd name="T23" fmla="*/ 1 h 35"/>
                <a:gd name="T24" fmla="*/ 7 w 52"/>
                <a:gd name="T25" fmla="*/ 1 h 35"/>
                <a:gd name="T26" fmla="*/ 7 w 52"/>
                <a:gd name="T27" fmla="*/ 7 h 35"/>
                <a:gd name="T28" fmla="*/ 17 w 52"/>
                <a:gd name="T29" fmla="*/ 0 h 35"/>
                <a:gd name="T30" fmla="*/ 28 w 52"/>
                <a:gd name="T31" fmla="*/ 7 h 35"/>
                <a:gd name="T32" fmla="*/ 39 w 52"/>
                <a:gd name="T33" fmla="*/ 0 h 35"/>
                <a:gd name="T34" fmla="*/ 52 w 52"/>
                <a:gd name="T35" fmla="*/ 13 h 35"/>
                <a:gd name="T36" fmla="*/ 52 w 52"/>
                <a:gd name="T37" fmla="*/ 35 h 35"/>
                <a:gd name="T38" fmla="*/ 45 w 52"/>
                <a:gd name="T3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35">
                  <a:moveTo>
                    <a:pt x="45" y="35"/>
                  </a:moveTo>
                  <a:cubicBezTo>
                    <a:pt x="45" y="15"/>
                    <a:pt x="45" y="15"/>
                    <a:pt x="45" y="15"/>
                  </a:cubicBezTo>
                  <a:cubicBezTo>
                    <a:pt x="45" y="9"/>
                    <a:pt x="42" y="6"/>
                    <a:pt x="38" y="6"/>
                  </a:cubicBezTo>
                  <a:cubicBezTo>
                    <a:pt x="33" y="6"/>
                    <a:pt x="29" y="10"/>
                    <a:pt x="29" y="18"/>
                  </a:cubicBezTo>
                  <a:cubicBezTo>
                    <a:pt x="29" y="35"/>
                    <a:pt x="29" y="35"/>
                    <a:pt x="29" y="35"/>
                  </a:cubicBezTo>
                  <a:cubicBezTo>
                    <a:pt x="22" y="35"/>
                    <a:pt x="22" y="35"/>
                    <a:pt x="22" y="35"/>
                  </a:cubicBezTo>
                  <a:cubicBezTo>
                    <a:pt x="22" y="16"/>
                    <a:pt x="22" y="16"/>
                    <a:pt x="22" y="16"/>
                  </a:cubicBezTo>
                  <a:cubicBezTo>
                    <a:pt x="22" y="9"/>
                    <a:pt x="20" y="6"/>
                    <a:pt x="15" y="6"/>
                  </a:cubicBezTo>
                  <a:cubicBezTo>
                    <a:pt x="10" y="6"/>
                    <a:pt x="7" y="10"/>
                    <a:pt x="7" y="18"/>
                  </a:cubicBezTo>
                  <a:cubicBezTo>
                    <a:pt x="7" y="35"/>
                    <a:pt x="7" y="35"/>
                    <a:pt x="7" y="35"/>
                  </a:cubicBezTo>
                  <a:cubicBezTo>
                    <a:pt x="0" y="35"/>
                    <a:pt x="0" y="35"/>
                    <a:pt x="0" y="35"/>
                  </a:cubicBezTo>
                  <a:cubicBezTo>
                    <a:pt x="0" y="1"/>
                    <a:pt x="0" y="1"/>
                    <a:pt x="0" y="1"/>
                  </a:cubicBezTo>
                  <a:cubicBezTo>
                    <a:pt x="7" y="1"/>
                    <a:pt x="7" y="1"/>
                    <a:pt x="7" y="1"/>
                  </a:cubicBezTo>
                  <a:cubicBezTo>
                    <a:pt x="7" y="7"/>
                    <a:pt x="7" y="7"/>
                    <a:pt x="7" y="7"/>
                  </a:cubicBezTo>
                  <a:cubicBezTo>
                    <a:pt x="8" y="3"/>
                    <a:pt x="12" y="0"/>
                    <a:pt x="17" y="0"/>
                  </a:cubicBezTo>
                  <a:cubicBezTo>
                    <a:pt x="23" y="0"/>
                    <a:pt x="27" y="3"/>
                    <a:pt x="28" y="7"/>
                  </a:cubicBezTo>
                  <a:cubicBezTo>
                    <a:pt x="30" y="3"/>
                    <a:pt x="34" y="0"/>
                    <a:pt x="39" y="0"/>
                  </a:cubicBezTo>
                  <a:cubicBezTo>
                    <a:pt x="49" y="0"/>
                    <a:pt x="52" y="6"/>
                    <a:pt x="52" y="13"/>
                  </a:cubicBezTo>
                  <a:cubicBezTo>
                    <a:pt x="52" y="35"/>
                    <a:pt x="52" y="35"/>
                    <a:pt x="52" y="35"/>
                  </a:cubicBezTo>
                  <a:lnTo>
                    <a:pt x="45" y="35"/>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90">
              <a:extLst>
                <a:ext uri="{FF2B5EF4-FFF2-40B4-BE49-F238E27FC236}">
                  <a16:creationId xmlns:a16="http://schemas.microsoft.com/office/drawing/2014/main" id="{8AFBB037-994E-4FB4-8DC3-96FA0DC63678}"/>
                </a:ext>
              </a:extLst>
            </p:cNvPr>
            <p:cNvSpPr>
              <a:spLocks noEditPoints="1"/>
            </p:cNvSpPr>
            <p:nvPr userDrawn="1"/>
          </p:nvSpPr>
          <p:spPr bwMode="auto">
            <a:xfrm>
              <a:off x="2177921" y="6638926"/>
              <a:ext cx="109538" cy="119063"/>
            </a:xfrm>
            <a:custGeom>
              <a:avLst/>
              <a:gdLst>
                <a:gd name="T0" fmla="*/ 6 w 33"/>
                <a:gd name="T1" fmla="*/ 20 h 36"/>
                <a:gd name="T2" fmla="*/ 17 w 33"/>
                <a:gd name="T3" fmla="*/ 31 h 36"/>
                <a:gd name="T4" fmla="*/ 26 w 33"/>
                <a:gd name="T5" fmla="*/ 25 h 36"/>
                <a:gd name="T6" fmla="*/ 33 w 33"/>
                <a:gd name="T7" fmla="*/ 25 h 36"/>
                <a:gd name="T8" fmla="*/ 17 w 33"/>
                <a:gd name="T9" fmla="*/ 36 h 36"/>
                <a:gd name="T10" fmla="*/ 0 w 33"/>
                <a:gd name="T11" fmla="*/ 18 h 36"/>
                <a:gd name="T12" fmla="*/ 17 w 33"/>
                <a:gd name="T13" fmla="*/ 0 h 36"/>
                <a:gd name="T14" fmla="*/ 33 w 33"/>
                <a:gd name="T15" fmla="*/ 15 h 36"/>
                <a:gd name="T16" fmla="*/ 33 w 33"/>
                <a:gd name="T17" fmla="*/ 20 h 36"/>
                <a:gd name="T18" fmla="*/ 6 w 33"/>
                <a:gd name="T19" fmla="*/ 20 h 36"/>
                <a:gd name="T20" fmla="*/ 6 w 33"/>
                <a:gd name="T21" fmla="*/ 15 h 36"/>
                <a:gd name="T22" fmla="*/ 26 w 33"/>
                <a:gd name="T23" fmla="*/ 15 h 36"/>
                <a:gd name="T24" fmla="*/ 17 w 33"/>
                <a:gd name="T25" fmla="*/ 5 h 36"/>
                <a:gd name="T26" fmla="*/ 6 w 33"/>
                <a:gd name="T2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6">
                  <a:moveTo>
                    <a:pt x="6" y="20"/>
                  </a:moveTo>
                  <a:cubicBezTo>
                    <a:pt x="6" y="26"/>
                    <a:pt x="9" y="31"/>
                    <a:pt x="17" y="31"/>
                  </a:cubicBezTo>
                  <a:cubicBezTo>
                    <a:pt x="22" y="31"/>
                    <a:pt x="25" y="28"/>
                    <a:pt x="26" y="25"/>
                  </a:cubicBezTo>
                  <a:cubicBezTo>
                    <a:pt x="33" y="25"/>
                    <a:pt x="33" y="25"/>
                    <a:pt x="33" y="25"/>
                  </a:cubicBezTo>
                  <a:cubicBezTo>
                    <a:pt x="31" y="31"/>
                    <a:pt x="26" y="36"/>
                    <a:pt x="17" y="36"/>
                  </a:cubicBezTo>
                  <a:cubicBezTo>
                    <a:pt x="5" y="36"/>
                    <a:pt x="0" y="28"/>
                    <a:pt x="0" y="18"/>
                  </a:cubicBezTo>
                  <a:cubicBezTo>
                    <a:pt x="0" y="7"/>
                    <a:pt x="6" y="0"/>
                    <a:pt x="17" y="0"/>
                  </a:cubicBezTo>
                  <a:cubicBezTo>
                    <a:pt x="26" y="0"/>
                    <a:pt x="33" y="6"/>
                    <a:pt x="33" y="15"/>
                  </a:cubicBezTo>
                  <a:cubicBezTo>
                    <a:pt x="33" y="16"/>
                    <a:pt x="33" y="18"/>
                    <a:pt x="33" y="20"/>
                  </a:cubicBezTo>
                  <a:lnTo>
                    <a:pt x="6" y="20"/>
                  </a:lnTo>
                  <a:close/>
                  <a:moveTo>
                    <a:pt x="6" y="15"/>
                  </a:moveTo>
                  <a:cubicBezTo>
                    <a:pt x="26" y="15"/>
                    <a:pt x="26" y="15"/>
                    <a:pt x="26" y="15"/>
                  </a:cubicBezTo>
                  <a:cubicBezTo>
                    <a:pt x="26" y="9"/>
                    <a:pt x="22" y="5"/>
                    <a:pt x="17" y="5"/>
                  </a:cubicBezTo>
                  <a:cubicBezTo>
                    <a:pt x="11" y="5"/>
                    <a:pt x="6" y="8"/>
                    <a:pt x="6" y="15"/>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91">
              <a:extLst>
                <a:ext uri="{FF2B5EF4-FFF2-40B4-BE49-F238E27FC236}">
                  <a16:creationId xmlns:a16="http://schemas.microsoft.com/office/drawing/2014/main" id="{5CCB5259-BBA9-4685-A1C2-0CD0BE7635E4}"/>
                </a:ext>
              </a:extLst>
            </p:cNvPr>
            <p:cNvSpPr>
              <a:spLocks noEditPoints="1"/>
            </p:cNvSpPr>
            <p:nvPr userDrawn="1"/>
          </p:nvSpPr>
          <p:spPr bwMode="auto">
            <a:xfrm>
              <a:off x="2311271" y="6578601"/>
              <a:ext cx="119063" cy="179388"/>
            </a:xfrm>
            <a:custGeom>
              <a:avLst/>
              <a:gdLst>
                <a:gd name="T0" fmla="*/ 30 w 36"/>
                <a:gd name="T1" fmla="*/ 47 h 54"/>
                <a:gd name="T2" fmla="*/ 18 w 36"/>
                <a:gd name="T3" fmla="*/ 54 h 54"/>
                <a:gd name="T4" fmla="*/ 0 w 36"/>
                <a:gd name="T5" fmla="*/ 36 h 54"/>
                <a:gd name="T6" fmla="*/ 18 w 36"/>
                <a:gd name="T7" fmla="*/ 18 h 54"/>
                <a:gd name="T8" fmla="*/ 30 w 36"/>
                <a:gd name="T9" fmla="*/ 25 h 54"/>
                <a:gd name="T10" fmla="*/ 30 w 36"/>
                <a:gd name="T11" fmla="*/ 0 h 54"/>
                <a:gd name="T12" fmla="*/ 36 w 36"/>
                <a:gd name="T13" fmla="*/ 0 h 54"/>
                <a:gd name="T14" fmla="*/ 36 w 36"/>
                <a:gd name="T15" fmla="*/ 53 h 54"/>
                <a:gd name="T16" fmla="*/ 30 w 36"/>
                <a:gd name="T17" fmla="*/ 53 h 54"/>
                <a:gd name="T18" fmla="*/ 30 w 36"/>
                <a:gd name="T19" fmla="*/ 47 h 54"/>
                <a:gd name="T20" fmla="*/ 30 w 36"/>
                <a:gd name="T21" fmla="*/ 36 h 54"/>
                <a:gd name="T22" fmla="*/ 18 w 36"/>
                <a:gd name="T23" fmla="*/ 24 h 54"/>
                <a:gd name="T24" fmla="*/ 6 w 36"/>
                <a:gd name="T25" fmla="*/ 36 h 54"/>
                <a:gd name="T26" fmla="*/ 18 w 36"/>
                <a:gd name="T27" fmla="*/ 48 h 54"/>
                <a:gd name="T28" fmla="*/ 30 w 36"/>
                <a:gd name="T29"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4">
                  <a:moveTo>
                    <a:pt x="30" y="47"/>
                  </a:moveTo>
                  <a:cubicBezTo>
                    <a:pt x="28" y="52"/>
                    <a:pt x="23" y="54"/>
                    <a:pt x="18" y="54"/>
                  </a:cubicBezTo>
                  <a:cubicBezTo>
                    <a:pt x="7" y="54"/>
                    <a:pt x="0" y="46"/>
                    <a:pt x="0" y="36"/>
                  </a:cubicBezTo>
                  <a:cubicBezTo>
                    <a:pt x="0" y="26"/>
                    <a:pt x="7" y="18"/>
                    <a:pt x="18" y="18"/>
                  </a:cubicBezTo>
                  <a:cubicBezTo>
                    <a:pt x="23" y="18"/>
                    <a:pt x="28" y="20"/>
                    <a:pt x="30" y="25"/>
                  </a:cubicBezTo>
                  <a:cubicBezTo>
                    <a:pt x="30" y="0"/>
                    <a:pt x="30" y="0"/>
                    <a:pt x="30" y="0"/>
                  </a:cubicBezTo>
                  <a:cubicBezTo>
                    <a:pt x="36" y="0"/>
                    <a:pt x="36" y="0"/>
                    <a:pt x="36" y="0"/>
                  </a:cubicBezTo>
                  <a:cubicBezTo>
                    <a:pt x="36" y="53"/>
                    <a:pt x="36" y="53"/>
                    <a:pt x="36" y="53"/>
                  </a:cubicBezTo>
                  <a:cubicBezTo>
                    <a:pt x="30" y="53"/>
                    <a:pt x="30" y="53"/>
                    <a:pt x="30" y="53"/>
                  </a:cubicBezTo>
                  <a:lnTo>
                    <a:pt x="30" y="47"/>
                  </a:lnTo>
                  <a:close/>
                  <a:moveTo>
                    <a:pt x="30" y="36"/>
                  </a:moveTo>
                  <a:cubicBezTo>
                    <a:pt x="30" y="29"/>
                    <a:pt x="25" y="24"/>
                    <a:pt x="18" y="24"/>
                  </a:cubicBezTo>
                  <a:cubicBezTo>
                    <a:pt x="11" y="24"/>
                    <a:pt x="6" y="29"/>
                    <a:pt x="6" y="36"/>
                  </a:cubicBezTo>
                  <a:cubicBezTo>
                    <a:pt x="6" y="43"/>
                    <a:pt x="11" y="48"/>
                    <a:pt x="18" y="48"/>
                  </a:cubicBezTo>
                  <a:cubicBezTo>
                    <a:pt x="25" y="48"/>
                    <a:pt x="30" y="43"/>
                    <a:pt x="30" y="3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92">
              <a:extLst>
                <a:ext uri="{FF2B5EF4-FFF2-40B4-BE49-F238E27FC236}">
                  <a16:creationId xmlns:a16="http://schemas.microsoft.com/office/drawing/2014/main" id="{E05291D7-2786-4B39-A95D-C9EE9449EDCC}"/>
                </a:ext>
              </a:extLst>
            </p:cNvPr>
            <p:cNvSpPr>
              <a:spLocks noEditPoints="1"/>
            </p:cNvSpPr>
            <p:nvPr userDrawn="1"/>
          </p:nvSpPr>
          <p:spPr bwMode="auto">
            <a:xfrm>
              <a:off x="2465259" y="6635751"/>
              <a:ext cx="36513" cy="122238"/>
            </a:xfrm>
            <a:custGeom>
              <a:avLst/>
              <a:gdLst>
                <a:gd name="T0" fmla="*/ 5 w 11"/>
                <a:gd name="T1" fmla="*/ 0 h 37"/>
                <a:gd name="T2" fmla="*/ 11 w 11"/>
                <a:gd name="T3" fmla="*/ 6 h 37"/>
                <a:gd name="T4" fmla="*/ 5 w 11"/>
                <a:gd name="T5" fmla="*/ 11 h 37"/>
                <a:gd name="T6" fmla="*/ 0 w 11"/>
                <a:gd name="T7" fmla="*/ 6 h 37"/>
                <a:gd name="T8" fmla="*/ 5 w 11"/>
                <a:gd name="T9" fmla="*/ 0 h 37"/>
                <a:gd name="T10" fmla="*/ 5 w 11"/>
                <a:gd name="T11" fmla="*/ 26 h 37"/>
                <a:gd name="T12" fmla="*/ 11 w 11"/>
                <a:gd name="T13" fmla="*/ 31 h 37"/>
                <a:gd name="T14" fmla="*/ 5 w 11"/>
                <a:gd name="T15" fmla="*/ 37 h 37"/>
                <a:gd name="T16" fmla="*/ 0 w 11"/>
                <a:gd name="T17" fmla="*/ 31 h 37"/>
                <a:gd name="T18" fmla="*/ 5 w 11"/>
                <a:gd name="T1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37">
                  <a:moveTo>
                    <a:pt x="5" y="0"/>
                  </a:moveTo>
                  <a:cubicBezTo>
                    <a:pt x="8" y="0"/>
                    <a:pt x="11" y="3"/>
                    <a:pt x="11" y="6"/>
                  </a:cubicBezTo>
                  <a:cubicBezTo>
                    <a:pt x="11" y="9"/>
                    <a:pt x="8" y="11"/>
                    <a:pt x="5" y="11"/>
                  </a:cubicBezTo>
                  <a:cubicBezTo>
                    <a:pt x="2" y="11"/>
                    <a:pt x="0" y="9"/>
                    <a:pt x="0" y="6"/>
                  </a:cubicBezTo>
                  <a:cubicBezTo>
                    <a:pt x="0" y="3"/>
                    <a:pt x="2" y="0"/>
                    <a:pt x="5" y="0"/>
                  </a:cubicBezTo>
                  <a:close/>
                  <a:moveTo>
                    <a:pt x="5" y="26"/>
                  </a:moveTo>
                  <a:cubicBezTo>
                    <a:pt x="8" y="26"/>
                    <a:pt x="11" y="28"/>
                    <a:pt x="11" y="31"/>
                  </a:cubicBezTo>
                  <a:cubicBezTo>
                    <a:pt x="11" y="34"/>
                    <a:pt x="8" y="37"/>
                    <a:pt x="5" y="37"/>
                  </a:cubicBezTo>
                  <a:cubicBezTo>
                    <a:pt x="2" y="37"/>
                    <a:pt x="0" y="34"/>
                    <a:pt x="0" y="31"/>
                  </a:cubicBezTo>
                  <a:cubicBezTo>
                    <a:pt x="0" y="28"/>
                    <a:pt x="2" y="26"/>
                    <a:pt x="5" y="2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78" name="Picture 277">
            <a:hlinkClick r:id="rId5"/>
            <a:extLst>
              <a:ext uri="{FF2B5EF4-FFF2-40B4-BE49-F238E27FC236}">
                <a16:creationId xmlns:a16="http://schemas.microsoft.com/office/drawing/2014/main" id="{586E8944-F6C2-4C5C-87EF-22D1BF9ECF3E}"/>
              </a:ext>
            </a:extLst>
          </p:cNvPr>
          <p:cNvPicPr>
            <a:picLocks noChangeAspect="1"/>
          </p:cNvPicPr>
          <p:nvPr userDrawn="1"/>
        </p:nvPicPr>
        <p:blipFill>
          <a:blip r:embed="rId6"/>
          <a:stretch>
            <a:fillRect/>
          </a:stretch>
        </p:blipFill>
        <p:spPr>
          <a:xfrm>
            <a:off x="745265" y="6596118"/>
            <a:ext cx="3316511" cy="262151"/>
          </a:xfrm>
          <a:prstGeom prst="rect">
            <a:avLst/>
          </a:prstGeom>
        </p:spPr>
      </p:pic>
    </p:spTree>
    <p:extLst>
      <p:ext uri="{BB962C8B-B14F-4D97-AF65-F5344CB8AC3E}">
        <p14:creationId xmlns:p14="http://schemas.microsoft.com/office/powerpoint/2010/main" val="364385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03">
    <p:bg>
      <p:bgPr>
        <a:solidFill>
          <a:srgbClr val="000000"/>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800" y="639763"/>
            <a:ext cx="10058400" cy="342900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7"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pic>
        <p:nvPicPr>
          <p:cNvPr id="9" name="Picture 8"/>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 2019 DXC Technology Company. All rights reserved.</a:t>
            </a:r>
          </a:p>
        </p:txBody>
      </p:sp>
      <p:sp>
        <p:nvSpPr>
          <p:cNvPr id="18"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May 13, 2020</a:t>
            </a:fld>
            <a:endParaRPr lang="en-US" sz="1400" b="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330" y="625450"/>
            <a:ext cx="13163932" cy="493776"/>
          </a:xfr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731328" y="1121088"/>
            <a:ext cx="13163932" cy="457200"/>
          </a:xfrm>
        </p:spPr>
        <p:txBody>
          <a:bodyPr>
            <a:noAutofit/>
          </a:bodyPr>
          <a:lstStyle>
            <a:lvl1pPr marL="0" indent="0">
              <a:spcBef>
                <a:spcPts val="0"/>
              </a:spcBef>
              <a:buNone/>
              <a:defRPr sz="2880" baseline="0"/>
            </a:lvl1pPr>
            <a:lvl2pPr marL="0" indent="0">
              <a:spcBef>
                <a:spcPts val="0"/>
              </a:spcBef>
              <a:buNone/>
              <a:defRPr sz="2880"/>
            </a:lvl2pPr>
            <a:lvl3pPr marL="0" indent="0">
              <a:spcBef>
                <a:spcPts val="0"/>
              </a:spcBef>
              <a:buNone/>
              <a:defRPr sz="2880"/>
            </a:lvl3pPr>
            <a:lvl4pPr marL="0" indent="0">
              <a:spcBef>
                <a:spcPts val="0"/>
              </a:spcBef>
              <a:buNone/>
              <a:defRPr sz="2880"/>
            </a:lvl4pPr>
            <a:lvl5pPr marL="0" indent="0">
              <a:spcBef>
                <a:spcPts val="0"/>
              </a:spcBef>
              <a:buNone/>
              <a:defRPr sz="2880"/>
            </a:lvl5pPr>
            <a:lvl6pPr marL="0" indent="0">
              <a:spcBef>
                <a:spcPts val="0"/>
              </a:spcBef>
              <a:buNone/>
              <a:defRPr sz="2880"/>
            </a:lvl6pPr>
            <a:lvl7pPr marL="0" indent="0">
              <a:spcBef>
                <a:spcPts val="0"/>
              </a:spcBef>
              <a:buNone/>
              <a:defRPr sz="2880"/>
            </a:lvl7pPr>
            <a:lvl8pPr marL="0" indent="0">
              <a:spcBef>
                <a:spcPts val="0"/>
              </a:spcBef>
              <a:buNone/>
              <a:defRPr sz="2880"/>
            </a:lvl8pPr>
            <a:lvl9pPr marL="0" indent="0">
              <a:spcBef>
                <a:spcPts val="0"/>
              </a:spcBef>
              <a:buNone/>
              <a:defRPr sz="2880"/>
            </a:lvl9pPr>
          </a:lstStyle>
          <a:p>
            <a:pPr lvl="0"/>
            <a:r>
              <a:t>Click to add one-line subtitle</a:t>
            </a:r>
          </a:p>
        </p:txBody>
      </p:sp>
      <p:sp>
        <p:nvSpPr>
          <p:cNvPr id="3" name="Content Placeholder 2"/>
          <p:cNvSpPr>
            <a:spLocks noGrp="1"/>
          </p:cNvSpPr>
          <p:nvPr>
            <p:ph idx="1"/>
          </p:nvPr>
        </p:nvSpPr>
        <p:spPr>
          <a:xfrm>
            <a:off x="731520" y="1828801"/>
            <a:ext cx="13163741" cy="5486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722141174"/>
      </p:ext>
    </p:extLst>
  </p:cSld>
  <p:clrMapOvr>
    <a:masterClrMapping/>
  </p:clrMapOvr>
  <mc:AlternateContent xmlns:mc="http://schemas.openxmlformats.org/markup-compatibility/2006" xmlns:p14="http://schemas.microsoft.com/office/powerpoint/2010/main">
    <mc:Choice Requires="p14">
      <p:transition spd="slow" p14:dur="30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04">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49221" r="6372"/>
          <a:stretch/>
        </p:blipFill>
        <p:spPr bwMode="hidden">
          <a:xfrm>
            <a:off x="9829800" y="1074420"/>
            <a:ext cx="4800600" cy="6080760"/>
          </a:xfrm>
          <a:prstGeom prst="rect">
            <a:avLst/>
          </a:prstGeom>
        </p:spPr>
      </p:pic>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6" name="Group 5"/>
          <p:cNvGrpSpPr/>
          <p:nvPr userDrawn="1"/>
        </p:nvGrpSpPr>
        <p:grpSpPr>
          <a:xfrm>
            <a:off x="0" y="-1"/>
            <a:ext cx="14630400" cy="8229602"/>
            <a:chOff x="0" y="-1"/>
            <a:chExt cx="14630400" cy="8229602"/>
          </a:xfrm>
        </p:grpSpPr>
        <p:sp>
          <p:nvSpPr>
            <p:cNvPr id="5" name="Freeform 5"/>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608" dirty="0"/>
            </a:p>
          </p:txBody>
        </p:sp>
        <p:pic>
          <p:nvPicPr>
            <p:cNvPr id="11" name="Picture 10"/>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grpSp>
      <p:sp>
        <p:nvSpPr>
          <p:cNvPr id="15" name="Title 1"/>
          <p:cNvSpPr>
            <a:spLocks noGrp="1"/>
          </p:cNvSpPr>
          <p:nvPr userDrawn="1">
            <p:ph type="ctrTitle"/>
          </p:nvPr>
        </p:nvSpPr>
        <p:spPr>
          <a:xfrm>
            <a:off x="685799" y="640080"/>
            <a:ext cx="86868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userDrawn="1">
            <p:ph type="subTitle" idx="1"/>
          </p:nvPr>
        </p:nvSpPr>
        <p:spPr>
          <a:xfrm>
            <a:off x="685799" y="4389120"/>
            <a:ext cx="8686801"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 2019 DXC Technology Company. All rights reserved.</a:t>
            </a:r>
          </a:p>
        </p:txBody>
      </p:sp>
      <p:sp>
        <p:nvSpPr>
          <p:cNvPr id="21"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May 13, 2020</a:t>
            </a:fld>
            <a:endParaRPr lang="en-US" sz="1400" b="0" dirty="0">
              <a:solidFill>
                <a:schemeClr val="tx1"/>
              </a:solidFill>
            </a:endParaRPr>
          </a:p>
        </p:txBody>
      </p:sp>
    </p:spTree>
    <p:extLst>
      <p:ext uri="{BB962C8B-B14F-4D97-AF65-F5344CB8AC3E}">
        <p14:creationId xmlns:p14="http://schemas.microsoft.com/office/powerpoint/2010/main" val="128881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0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70E794-887D-4052-95F2-537520E7143A}"/>
              </a:ext>
            </a:extLst>
          </p:cNvPr>
          <p:cNvPicPr>
            <a:picLocks noChangeAspect="1"/>
          </p:cNvPicPr>
          <p:nvPr userDrawn="1"/>
        </p:nvPicPr>
        <p:blipFill rotWithShape="1">
          <a:blip r:embed="rId2"/>
          <a:srcRect r="11658"/>
          <a:stretch/>
        </p:blipFill>
        <p:spPr>
          <a:xfrm>
            <a:off x="6552363" y="1033398"/>
            <a:ext cx="8078037" cy="6102096"/>
          </a:xfrm>
          <a:prstGeom prst="rect">
            <a:avLst/>
          </a:prstGeom>
        </p:spPr>
      </p:pic>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5" name="Freeform 5"/>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608" dirty="0"/>
          </a:p>
        </p:txBody>
      </p:sp>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itle 1"/>
          <p:cNvSpPr>
            <a:spLocks noGrp="1"/>
          </p:cNvSpPr>
          <p:nvPr userDrawn="1">
            <p:ph type="ctrTitle"/>
          </p:nvPr>
        </p:nvSpPr>
        <p:spPr>
          <a:xfrm>
            <a:off x="685799" y="640080"/>
            <a:ext cx="8686800" cy="342900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6" name="Subtitle 2"/>
          <p:cNvSpPr>
            <a:spLocks noGrp="1"/>
          </p:cNvSpPr>
          <p:nvPr userDrawn="1">
            <p:ph type="subTitle" idx="1"/>
          </p:nvPr>
        </p:nvSpPr>
        <p:spPr>
          <a:xfrm>
            <a:off x="685799" y="4389120"/>
            <a:ext cx="8686801"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 2019 DXC Technology Company. All rights reserved.</a:t>
            </a:r>
          </a:p>
        </p:txBody>
      </p:sp>
      <p:sp>
        <p:nvSpPr>
          <p:cNvPr id="21"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May 13, 2020</a:t>
            </a:fld>
            <a:endParaRPr lang="en-US" sz="1400" b="0" dirty="0">
              <a:solidFill>
                <a:schemeClr val="bg1"/>
              </a:solidFill>
            </a:endParaRPr>
          </a:p>
        </p:txBody>
      </p:sp>
      <p:pic>
        <p:nvPicPr>
          <p:cNvPr id="47" name="Picture 46">
            <a:extLst>
              <a:ext uri="{FF2B5EF4-FFF2-40B4-BE49-F238E27FC236}">
                <a16:creationId xmlns:a16="http://schemas.microsoft.com/office/drawing/2014/main" id="{E78B0B0F-DE09-40EF-A259-814397ADDE2B}"/>
              </a:ext>
            </a:extLst>
          </p:cNvPr>
          <p:cNvPicPr>
            <a:picLocks noChangeAspect="1"/>
          </p:cNvPicPr>
          <p:nvPr userDrawn="1"/>
        </p:nvPicPr>
        <p:blipFill>
          <a:blip r:embed="rId3"/>
          <a:stretch>
            <a:fillRect/>
          </a:stretch>
        </p:blipFill>
        <p:spPr bwMode="black">
          <a:xfrm>
            <a:off x="503047" y="7314920"/>
            <a:ext cx="2706624" cy="768757"/>
          </a:xfrm>
          <a:prstGeom prst="rect">
            <a:avLst/>
          </a:prstGeom>
        </p:spPr>
      </p:pic>
    </p:spTree>
    <p:extLst>
      <p:ext uri="{BB962C8B-B14F-4D97-AF65-F5344CB8AC3E}">
        <p14:creationId xmlns:p14="http://schemas.microsoft.com/office/powerpoint/2010/main" val="298050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06">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7CA387B5-33FA-4DCC-93C0-42A325D8D031}"/>
              </a:ext>
            </a:extLst>
          </p:cNvPr>
          <p:cNvPicPr>
            <a:picLocks noChangeAspect="1"/>
          </p:cNvPicPr>
          <p:nvPr userDrawn="1"/>
        </p:nvPicPr>
        <p:blipFill>
          <a:blip r:embed="rId2"/>
          <a:stretch>
            <a:fillRect/>
          </a:stretch>
        </p:blipFill>
        <p:spPr>
          <a:xfrm>
            <a:off x="0" y="0"/>
            <a:ext cx="14630400" cy="8229600"/>
          </a:xfrm>
          <a:prstGeom prst="rect">
            <a:avLst/>
          </a:prstGeom>
        </p:spPr>
      </p:pic>
      <p:grpSp>
        <p:nvGrpSpPr>
          <p:cNvPr id="9" name="Group 8"/>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799" y="640080"/>
            <a:ext cx="7362498"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9" y="4389120"/>
            <a:ext cx="7362498"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0"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9"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 2019 DXC Technology Company. All rights reserved.</a:t>
            </a:r>
          </a:p>
        </p:txBody>
      </p:sp>
      <p:sp>
        <p:nvSpPr>
          <p:cNvPr id="21"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May 13, 2020</a:t>
            </a:fld>
            <a:endParaRPr lang="en-US" sz="1400" b="0" dirty="0">
              <a:solidFill>
                <a:schemeClr val="tx1"/>
              </a:solidFill>
            </a:endParaRPr>
          </a:p>
        </p:txBody>
      </p:sp>
    </p:spTree>
    <p:extLst>
      <p:ext uri="{BB962C8B-B14F-4D97-AF65-F5344CB8AC3E}">
        <p14:creationId xmlns:p14="http://schemas.microsoft.com/office/powerpoint/2010/main" val="263420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Title Slide 0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807E6E-CA26-4CA9-97FE-35F4EAA06DE4}"/>
              </a:ext>
            </a:extLst>
          </p:cNvPr>
          <p:cNvPicPr>
            <a:picLocks noChangeAspect="1"/>
          </p:cNvPicPr>
          <p:nvPr userDrawn="1"/>
        </p:nvPicPr>
        <p:blipFill rotWithShape="1">
          <a:blip r:embed="rId2"/>
          <a:srcRect r="13357"/>
          <a:stretch/>
        </p:blipFill>
        <p:spPr>
          <a:xfrm>
            <a:off x="6765993" y="1095847"/>
            <a:ext cx="7864407" cy="6056192"/>
          </a:xfrm>
          <a:prstGeom prst="rect">
            <a:avLst/>
          </a:prstGeom>
        </p:spPr>
      </p:pic>
      <p:sp>
        <p:nvSpPr>
          <p:cNvPr id="50" name="Freeform: Shape 49">
            <a:extLst>
              <a:ext uri="{FF2B5EF4-FFF2-40B4-BE49-F238E27FC236}">
                <a16:creationId xmlns:a16="http://schemas.microsoft.com/office/drawing/2014/main" id="{E1617EF5-8923-48CF-8E8C-F23131EE5707}"/>
              </a:ext>
            </a:extLst>
          </p:cNvPr>
          <p:cNvSpPr>
            <a:spLocks noChangeAspect="1"/>
          </p:cNvSpPr>
          <p:nvPr userDrawn="1"/>
        </p:nvSpPr>
        <p:spPr bwMode="white">
          <a:xfrm>
            <a:off x="0" y="1"/>
            <a:ext cx="14630400" cy="8229600"/>
          </a:xfrm>
          <a:custGeom>
            <a:avLst/>
            <a:gdLst>
              <a:gd name="connsiteX0" fmla="*/ 0 w 14630400"/>
              <a:gd name="connsiteY0" fmla="*/ 0 h 8229600"/>
              <a:gd name="connsiteX1" fmla="*/ 14630400 w 14630400"/>
              <a:gd name="connsiteY1" fmla="*/ 0 h 8229600"/>
              <a:gd name="connsiteX2" fmla="*/ 14630400 w 14630400"/>
              <a:gd name="connsiteY2" fmla="*/ 1099060 h 8229600"/>
              <a:gd name="connsiteX3" fmla="*/ 10625288 w 14630400"/>
              <a:gd name="connsiteY3" fmla="*/ 1099060 h 8229600"/>
              <a:gd name="connsiteX4" fmla="*/ 7595420 w 14630400"/>
              <a:gd name="connsiteY4" fmla="*/ 4128929 h 8229600"/>
              <a:gd name="connsiteX5" fmla="*/ 10625288 w 14630400"/>
              <a:gd name="connsiteY5" fmla="*/ 7158798 h 8229600"/>
              <a:gd name="connsiteX6" fmla="*/ 14630400 w 14630400"/>
              <a:gd name="connsiteY6" fmla="*/ 7158797 h 8229600"/>
              <a:gd name="connsiteX7" fmla="*/ 14630400 w 14630400"/>
              <a:gd name="connsiteY7" fmla="*/ 8229600 h 8229600"/>
              <a:gd name="connsiteX8" fmla="*/ 0 w 14630400"/>
              <a:gd name="connsiteY8"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30400" h="8229600">
                <a:moveTo>
                  <a:pt x="0" y="0"/>
                </a:moveTo>
                <a:lnTo>
                  <a:pt x="14630400" y="0"/>
                </a:lnTo>
                <a:lnTo>
                  <a:pt x="14630400" y="1099060"/>
                </a:lnTo>
                <a:lnTo>
                  <a:pt x="10625288" y="1099060"/>
                </a:lnTo>
                <a:cubicBezTo>
                  <a:pt x="8951938" y="1099060"/>
                  <a:pt x="7595420" y="2455579"/>
                  <a:pt x="7595420" y="4128929"/>
                </a:cubicBezTo>
                <a:cubicBezTo>
                  <a:pt x="7595420" y="5802279"/>
                  <a:pt x="8951939" y="7158798"/>
                  <a:pt x="10625288" y="7158798"/>
                </a:cubicBezTo>
                <a:lnTo>
                  <a:pt x="14630400" y="7158797"/>
                </a:lnTo>
                <a:lnTo>
                  <a:pt x="14630400" y="8229600"/>
                </a:lnTo>
                <a:lnTo>
                  <a:pt x="0" y="822960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4608"/>
          </a:p>
        </p:txBody>
      </p:sp>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tx1"/>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itle 1"/>
          <p:cNvSpPr>
            <a:spLocks noGrp="1"/>
          </p:cNvSpPr>
          <p:nvPr userDrawn="1">
            <p:ph type="ctrTitle"/>
          </p:nvPr>
        </p:nvSpPr>
        <p:spPr>
          <a:xfrm>
            <a:off x="685799" y="640080"/>
            <a:ext cx="6629401"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userDrawn="1">
            <p:ph type="subTitle" idx="1"/>
          </p:nvPr>
        </p:nvSpPr>
        <p:spPr>
          <a:xfrm>
            <a:off x="685800" y="4389120"/>
            <a:ext cx="6629402"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tx1"/>
                </a:solidFill>
              </a:rPr>
              <a:t>© 2019 DXC Technology Company. All rights reserved.</a:t>
            </a:r>
          </a:p>
        </p:txBody>
      </p:sp>
      <p:sp>
        <p:nvSpPr>
          <p:cNvPr id="21"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May 13, 2020</a:t>
            </a:fld>
            <a:endParaRPr lang="en-US" sz="1400" b="0" dirty="0">
              <a:solidFill>
                <a:schemeClr val="tx1"/>
              </a:solidFill>
            </a:endParaRPr>
          </a:p>
        </p:txBody>
      </p:sp>
      <p:pic>
        <p:nvPicPr>
          <p:cNvPr id="48" name="Picture 47">
            <a:extLst>
              <a:ext uri="{FF2B5EF4-FFF2-40B4-BE49-F238E27FC236}">
                <a16:creationId xmlns:a16="http://schemas.microsoft.com/office/drawing/2014/main" id="{8E5CBB9A-FE51-4F22-8CF4-563E85EA5356}"/>
              </a:ext>
            </a:extLst>
          </p:cNvPr>
          <p:cNvPicPr>
            <a:picLocks noChangeAspect="1"/>
          </p:cNvPicPr>
          <p:nvPr userDrawn="1"/>
        </p:nvPicPr>
        <p:blipFill>
          <a:blip r:embed="rId3"/>
          <a:stretch>
            <a:fillRect/>
          </a:stretch>
        </p:blipFill>
        <p:spPr bwMode="black">
          <a:xfrm>
            <a:off x="503047" y="7314920"/>
            <a:ext cx="2706624" cy="768757"/>
          </a:xfrm>
          <a:prstGeom prst="rect">
            <a:avLst/>
          </a:prstGeom>
        </p:spPr>
      </p:pic>
    </p:spTree>
    <p:extLst>
      <p:ext uri="{BB962C8B-B14F-4D97-AF65-F5344CB8AC3E}">
        <p14:creationId xmlns:p14="http://schemas.microsoft.com/office/powerpoint/2010/main" val="170969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5_Title Slide 06">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432A79B2-E76C-4713-8613-8DC91EE54A50}"/>
              </a:ext>
            </a:extLst>
          </p:cNvPr>
          <p:cNvPicPr>
            <a:picLocks noChangeAspect="1"/>
          </p:cNvPicPr>
          <p:nvPr userDrawn="1"/>
        </p:nvPicPr>
        <p:blipFill>
          <a:blip r:embed="rId2"/>
          <a:stretch>
            <a:fillRect/>
          </a:stretch>
        </p:blipFill>
        <p:spPr>
          <a:xfrm>
            <a:off x="0" y="0"/>
            <a:ext cx="14630400" cy="8229600"/>
          </a:xfrm>
          <a:prstGeom prst="rect">
            <a:avLst/>
          </a:prstGeom>
        </p:spPr>
      </p:pic>
      <p:grpSp>
        <p:nvGrpSpPr>
          <p:cNvPr id="9" name="Group 8"/>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799" y="640080"/>
            <a:ext cx="7101349"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9" y="4389120"/>
            <a:ext cx="7101349"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0"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9"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lumMod val="65000"/>
                  </a:schemeClr>
                </a:solidFill>
              </a:rPr>
              <a:t>© 2019 DXC Technology Company. All rights reserved.</a:t>
            </a:r>
          </a:p>
        </p:txBody>
      </p:sp>
      <p:sp>
        <p:nvSpPr>
          <p:cNvPr id="21"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May 13, 2020</a:t>
            </a:fld>
            <a:endParaRPr lang="en-US" sz="1400" b="0" dirty="0">
              <a:solidFill>
                <a:schemeClr val="tx1"/>
              </a:solidFill>
            </a:endParaRPr>
          </a:p>
        </p:txBody>
      </p:sp>
    </p:spTree>
    <p:extLst>
      <p:ext uri="{BB962C8B-B14F-4D97-AF65-F5344CB8AC3E}">
        <p14:creationId xmlns:p14="http://schemas.microsoft.com/office/powerpoint/2010/main" val="410943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Title Slide 0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3C8299-53E3-4F65-8A6F-4435BC86B21C}"/>
              </a:ext>
            </a:extLst>
          </p:cNvPr>
          <p:cNvPicPr>
            <a:picLocks noChangeAspect="1"/>
          </p:cNvPicPr>
          <p:nvPr userDrawn="1"/>
        </p:nvPicPr>
        <p:blipFill>
          <a:blip r:embed="rId2"/>
          <a:stretch>
            <a:fillRect/>
          </a:stretch>
        </p:blipFill>
        <p:spPr>
          <a:xfrm>
            <a:off x="0" y="0"/>
            <a:ext cx="14630400" cy="8229600"/>
          </a:xfrm>
          <a:prstGeom prst="rect">
            <a:avLst/>
          </a:prstGeom>
        </p:spPr>
      </p:pic>
      <p:grpSp>
        <p:nvGrpSpPr>
          <p:cNvPr id="9" name="Group 8"/>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799" y="640080"/>
            <a:ext cx="7175091"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9" y="4389120"/>
            <a:ext cx="7175091"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0"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9"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 2019 DXC Technology Company. All rights reserved.</a:t>
            </a:r>
          </a:p>
        </p:txBody>
      </p:sp>
      <p:sp>
        <p:nvSpPr>
          <p:cNvPr id="21"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May 13, 2020</a:t>
            </a:fld>
            <a:endParaRPr lang="en-US" sz="1400" b="0" dirty="0">
              <a:solidFill>
                <a:schemeClr val="tx1"/>
              </a:solidFill>
            </a:endParaRPr>
          </a:p>
        </p:txBody>
      </p:sp>
    </p:spTree>
    <p:extLst>
      <p:ext uri="{BB962C8B-B14F-4D97-AF65-F5344CB8AC3E}">
        <p14:creationId xmlns:p14="http://schemas.microsoft.com/office/powerpoint/2010/main" val="200949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18" name="Group 17"/>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2"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 name="Title Placeholder 1"/>
          <p:cNvSpPr>
            <a:spLocks noGrp="1"/>
          </p:cNvSpPr>
          <p:nvPr userDrawn="1">
            <p:ph type="title"/>
          </p:nvPr>
        </p:nvSpPr>
        <p:spPr>
          <a:xfrm>
            <a:off x="685800" y="639763"/>
            <a:ext cx="13258800" cy="1417636"/>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userDrawn="1">
            <p:ph type="body" idx="1"/>
          </p:nvPr>
        </p:nvSpPr>
        <p:spPr>
          <a:xfrm>
            <a:off x="685800" y="2057399"/>
            <a:ext cx="11201400" cy="5121275"/>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bwMode="black">
          <a:xfrm>
            <a:off x="544830" y="7425690"/>
            <a:ext cx="2048256" cy="581762"/>
          </a:xfrm>
          <a:prstGeom prst="rect">
            <a:avLst/>
          </a:prstGeom>
        </p:spPr>
      </p:pic>
      <p:sp>
        <p:nvSpPr>
          <p:cNvPr id="6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May 13, 2020</a:t>
            </a:fld>
            <a:endParaRPr lang="en-US" sz="1100" b="0" dirty="0">
              <a:solidFill>
                <a:schemeClr val="tx1"/>
              </a:solidFill>
            </a:endParaRPr>
          </a:p>
        </p:txBody>
      </p:sp>
      <p:sp>
        <p:nvSpPr>
          <p:cNvPr id="6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62"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 2019 DXC Technology Company. All rights reserved.</a:t>
            </a:r>
          </a:p>
        </p:txBody>
      </p:sp>
    </p:spTree>
    <p:extLst>
      <p:ext uri="{BB962C8B-B14F-4D97-AF65-F5344CB8AC3E}">
        <p14:creationId xmlns:p14="http://schemas.microsoft.com/office/powerpoint/2010/main" val="11289906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4" r:id="rId3"/>
    <p:sldLayoutId id="2147483657" r:id="rId4"/>
    <p:sldLayoutId id="2147483681" r:id="rId5"/>
    <p:sldLayoutId id="2147483671" r:id="rId6"/>
    <p:sldLayoutId id="2147483687" r:id="rId7"/>
    <p:sldLayoutId id="2147483678" r:id="rId8"/>
    <p:sldLayoutId id="2147483675" r:id="rId9"/>
    <p:sldLayoutId id="2147483673" r:id="rId10"/>
    <p:sldLayoutId id="2147483676" r:id="rId11"/>
    <p:sldLayoutId id="2147483680" r:id="rId12"/>
    <p:sldLayoutId id="2147483686" r:id="rId13"/>
    <p:sldLayoutId id="2147483685" r:id="rId14"/>
    <p:sldLayoutId id="2147483659" r:id="rId15"/>
    <p:sldLayoutId id="2147483650" r:id="rId16"/>
    <p:sldLayoutId id="2147483666" r:id="rId17"/>
    <p:sldLayoutId id="2147483667" r:id="rId18"/>
    <p:sldLayoutId id="2147483652" r:id="rId19"/>
    <p:sldLayoutId id="2147483660" r:id="rId20"/>
    <p:sldLayoutId id="2147483662" r:id="rId21"/>
    <p:sldLayoutId id="2147483663" r:id="rId22"/>
    <p:sldLayoutId id="2147483651" r:id="rId23"/>
    <p:sldLayoutId id="2147483668" r:id="rId24"/>
    <p:sldLayoutId id="2147483669" r:id="rId25"/>
    <p:sldLayoutId id="2147483655" r:id="rId26"/>
    <p:sldLayoutId id="2147483661" r:id="rId27"/>
    <p:sldLayoutId id="2147483690" r:id="rId28"/>
    <p:sldLayoutId id="2147483691" r:id="rId29"/>
    <p:sldLayoutId id="2147483694"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463040" rtl="0" eaLnBrk="1" latinLnBrk="0" hangingPunct="1">
        <a:lnSpc>
          <a:spcPct val="85000"/>
        </a:lnSpc>
        <a:spcBef>
          <a:spcPct val="0"/>
        </a:spcBef>
        <a:buNone/>
        <a:defRPr sz="4000" b="1" kern="1200">
          <a:solidFill>
            <a:schemeClr val="tx1"/>
          </a:solidFill>
          <a:latin typeface="+mj-lt"/>
          <a:ea typeface="+mj-ea"/>
          <a:cs typeface="+mj-cs"/>
        </a:defRPr>
      </a:lvl1pPr>
    </p:titleStyle>
    <p:body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p:bodyStyle>
    <p:otherStyle>
      <a:defPPr>
        <a:defRPr lang="en-US"/>
      </a:defPPr>
      <a:lvl1pPr marL="0" algn="l" defTabSz="1463040" rtl="0" eaLnBrk="1" latinLnBrk="0" hangingPunct="1">
        <a:defRPr sz="1800" kern="1200">
          <a:solidFill>
            <a:schemeClr val="tx1"/>
          </a:solidFill>
          <a:latin typeface="+mn-lt"/>
          <a:ea typeface="+mn-ea"/>
          <a:cs typeface="+mn-cs"/>
        </a:defRPr>
      </a:lvl1pPr>
      <a:lvl2pPr marL="731520" algn="l" defTabSz="1463040" rtl="0" eaLnBrk="1" latinLnBrk="0" hangingPunct="1">
        <a:defRPr sz="1800" kern="1200">
          <a:solidFill>
            <a:schemeClr val="tx1"/>
          </a:solidFill>
          <a:latin typeface="+mn-lt"/>
          <a:ea typeface="+mn-ea"/>
          <a:cs typeface="+mn-cs"/>
        </a:defRPr>
      </a:lvl2pPr>
      <a:lvl3pPr marL="1463040" algn="l" defTabSz="1463040" rtl="0" eaLnBrk="1" latinLnBrk="0" hangingPunct="1">
        <a:defRPr sz="1800" kern="1200">
          <a:solidFill>
            <a:schemeClr val="tx1"/>
          </a:solidFill>
          <a:latin typeface="+mn-lt"/>
          <a:ea typeface="+mn-ea"/>
          <a:cs typeface="+mn-cs"/>
        </a:defRPr>
      </a:lvl3pPr>
      <a:lvl4pPr marL="2194560" algn="l" defTabSz="1463040" rtl="0" eaLnBrk="1" latinLnBrk="0" hangingPunct="1">
        <a:defRPr sz="1800" kern="1200">
          <a:solidFill>
            <a:schemeClr val="tx1"/>
          </a:solidFill>
          <a:latin typeface="+mn-lt"/>
          <a:ea typeface="+mn-ea"/>
          <a:cs typeface="+mn-cs"/>
        </a:defRPr>
      </a:lvl4pPr>
      <a:lvl5pPr marL="2926080" algn="l" defTabSz="1463040" rtl="0" eaLnBrk="1" latinLnBrk="0" hangingPunct="1">
        <a:defRPr sz="1800" kern="1200">
          <a:solidFill>
            <a:schemeClr val="tx1"/>
          </a:solidFill>
          <a:latin typeface="+mn-lt"/>
          <a:ea typeface="+mn-ea"/>
          <a:cs typeface="+mn-cs"/>
        </a:defRPr>
      </a:lvl5pPr>
      <a:lvl6pPr marL="3657600" algn="l" defTabSz="1463040" rtl="0" eaLnBrk="1" latinLnBrk="0" hangingPunct="1">
        <a:defRPr sz="1800" kern="1200">
          <a:solidFill>
            <a:schemeClr val="tx1"/>
          </a:solidFill>
          <a:latin typeface="+mn-lt"/>
          <a:ea typeface="+mn-ea"/>
          <a:cs typeface="+mn-cs"/>
        </a:defRPr>
      </a:lvl6pPr>
      <a:lvl7pPr marL="4389120" algn="l" defTabSz="1463040" rtl="0" eaLnBrk="1" latinLnBrk="0" hangingPunct="1">
        <a:defRPr sz="1800" kern="1200">
          <a:solidFill>
            <a:schemeClr val="tx1"/>
          </a:solidFill>
          <a:latin typeface="+mn-lt"/>
          <a:ea typeface="+mn-ea"/>
          <a:cs typeface="+mn-cs"/>
        </a:defRPr>
      </a:lvl7pPr>
      <a:lvl8pPr marL="5120640" algn="l" defTabSz="1463040" rtl="0" eaLnBrk="1" latinLnBrk="0" hangingPunct="1">
        <a:defRPr sz="1800" kern="1200">
          <a:solidFill>
            <a:schemeClr val="tx1"/>
          </a:solidFill>
          <a:latin typeface="+mn-lt"/>
          <a:ea typeface="+mn-ea"/>
          <a:cs typeface="+mn-cs"/>
        </a:defRPr>
      </a:lvl8pPr>
      <a:lvl9pPr marL="5852160" algn="l" defTabSz="146304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 userDrawn="1">
          <p15:clr>
            <a:srgbClr val="F26B43"/>
          </p15:clr>
        </p15:guide>
        <p15:guide id="2" pos="4608" userDrawn="1">
          <p15:clr>
            <a:srgbClr val="F26B43"/>
          </p15:clr>
        </p15:guide>
        <p15:guide id="3" pos="432" userDrawn="1">
          <p15:clr>
            <a:srgbClr val="F26B43"/>
          </p15:clr>
        </p15:guide>
        <p15:guide id="4" pos="3024" userDrawn="1">
          <p15:clr>
            <a:srgbClr val="F26B43"/>
          </p15:clr>
        </p15:guide>
        <p15:guide id="5" pos="3312" userDrawn="1">
          <p15:clr>
            <a:srgbClr val="F26B43"/>
          </p15:clr>
        </p15:guide>
        <p15:guide id="6" pos="4464" userDrawn="1">
          <p15:clr>
            <a:srgbClr val="F26B43"/>
          </p15:clr>
        </p15:guide>
        <p15:guide id="7" pos="4752" userDrawn="1">
          <p15:clr>
            <a:srgbClr val="F26B43"/>
          </p15:clr>
        </p15:guide>
        <p15:guide id="8" pos="5904" userDrawn="1">
          <p15:clr>
            <a:srgbClr val="F26B43"/>
          </p15:clr>
        </p15:guide>
        <p15:guide id="9" pos="6192" userDrawn="1">
          <p15:clr>
            <a:srgbClr val="F26B43"/>
          </p15:clr>
        </p15:guide>
        <p15:guide id="10" pos="7488" userDrawn="1">
          <p15:clr>
            <a:srgbClr val="F26B43"/>
          </p15:clr>
        </p15:guide>
        <p15:guide id="11" pos="8784" userDrawn="1">
          <p15:clr>
            <a:srgbClr val="F26B43"/>
          </p15:clr>
        </p15:guide>
        <p15:guide id="12" orient="horz" pos="1296" userDrawn="1">
          <p15:clr>
            <a:srgbClr val="F26B43"/>
          </p15:clr>
        </p15:guide>
        <p15:guide id="13" orient="horz" pos="4522" userDrawn="1">
          <p15:clr>
            <a:srgbClr val="F26B43"/>
          </p15:clr>
        </p15:guide>
        <p15:guide id="14" orient="horz" pos="48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Spring Testing using JUnit</a:t>
            </a:r>
          </a:p>
        </p:txBody>
      </p:sp>
      <p:sp>
        <p:nvSpPr>
          <p:cNvPr id="12" name="Subtitle 11"/>
          <p:cNvSpPr>
            <a:spLocks noGrp="1"/>
          </p:cNvSpPr>
          <p:nvPr>
            <p:ph type="subTitle" idx="1"/>
          </p:nvPr>
        </p:nvSpPr>
        <p:spPr/>
        <p:txBody>
          <a:bodyPr/>
          <a:lstStyle/>
          <a:p>
            <a:r>
              <a:rPr lang="en-US" dirty="0"/>
              <a:t>Software Testing Boot Camp</a:t>
            </a:r>
          </a:p>
        </p:txBody>
      </p:sp>
    </p:spTree>
    <p:extLst>
      <p:ext uri="{BB962C8B-B14F-4D97-AF65-F5344CB8AC3E}">
        <p14:creationId xmlns:p14="http://schemas.microsoft.com/office/powerpoint/2010/main" val="311951293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the Service Layer</a:t>
            </a:r>
          </a:p>
        </p:txBody>
      </p:sp>
      <p:sp>
        <p:nvSpPr>
          <p:cNvPr id="4" name="Text Placeholder 3"/>
          <p:cNvSpPr>
            <a:spLocks noGrp="1"/>
          </p:cNvSpPr>
          <p:nvPr>
            <p:ph type="body" sz="quarter" idx="13"/>
          </p:nvPr>
        </p:nvSpPr>
        <p:spPr/>
        <p:txBody>
          <a:bodyPr/>
          <a:lstStyle/>
          <a:p>
            <a:r>
              <a:rPr lang="en-US" sz="2800" dirty="0">
                <a:solidFill>
                  <a:srgbClr val="666666"/>
                </a:solidFill>
              </a:rPr>
              <a:t>The following are the roles of the service:</a:t>
            </a:r>
          </a:p>
        </p:txBody>
      </p:sp>
      <p:sp>
        <p:nvSpPr>
          <p:cNvPr id="2" name="Content Placeholder 1"/>
          <p:cNvSpPr>
            <a:spLocks noGrp="1"/>
          </p:cNvSpPr>
          <p:nvPr>
            <p:ph idx="1"/>
          </p:nvPr>
        </p:nvSpPr>
        <p:spPr>
          <a:xfrm>
            <a:off x="731328" y="2490719"/>
            <a:ext cx="8321040" cy="2552130"/>
          </a:xfrm>
        </p:spPr>
        <p:txBody>
          <a:bodyPr>
            <a:normAutofit/>
          </a:bodyPr>
          <a:lstStyle/>
          <a:p>
            <a:pPr marL="342900" indent="-342900">
              <a:buFont typeface="Arial" panose="020B0604020202020204" pitchFamily="34" charset="0"/>
              <a:buChar char="•"/>
            </a:pPr>
            <a:r>
              <a:rPr lang="en-US" sz="2800" b="0" dirty="0"/>
              <a:t>Implements the business processes and logic</a:t>
            </a:r>
          </a:p>
          <a:p>
            <a:pPr marL="342900" indent="-342900">
              <a:buFont typeface="Arial" panose="020B0604020202020204" pitchFamily="34" charset="0"/>
              <a:buChar char="•"/>
            </a:pPr>
            <a:r>
              <a:rPr lang="en-US" sz="2800" b="0" dirty="0"/>
              <a:t>Serves as the abstraction layer between the controller and back-end dependencies.</a:t>
            </a:r>
          </a:p>
          <a:p>
            <a:pPr marL="342900" indent="-342900">
              <a:buFont typeface="Arial" panose="020B0604020202020204" pitchFamily="34" charset="0"/>
              <a:buChar char="•"/>
            </a:pPr>
            <a:r>
              <a:rPr lang="en-US" sz="2800" b="0" dirty="0"/>
              <a:t>Responsible in connecting to the correct dependency and retrieving the data needed.</a:t>
            </a:r>
          </a:p>
        </p:txBody>
      </p:sp>
      <p:sp>
        <p:nvSpPr>
          <p:cNvPr id="5" name="Rectangle 4">
            <a:extLst>
              <a:ext uri="{FF2B5EF4-FFF2-40B4-BE49-F238E27FC236}">
                <a16:creationId xmlns:a16="http://schemas.microsoft.com/office/drawing/2014/main" id="{8DDF8EC8-A789-45E4-943D-557DF39A28B5}"/>
              </a:ext>
            </a:extLst>
          </p:cNvPr>
          <p:cNvSpPr/>
          <p:nvPr/>
        </p:nvSpPr>
        <p:spPr>
          <a:xfrm>
            <a:off x="9523645" y="1828801"/>
            <a:ext cx="1828800" cy="1828800"/>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Find</a:t>
            </a:r>
          </a:p>
        </p:txBody>
      </p:sp>
      <p:sp>
        <p:nvSpPr>
          <p:cNvPr id="6" name="Rectangle 5">
            <a:extLst>
              <a:ext uri="{FF2B5EF4-FFF2-40B4-BE49-F238E27FC236}">
                <a16:creationId xmlns:a16="http://schemas.microsoft.com/office/drawing/2014/main" id="{F45A5A8A-4C47-471A-889C-835903B4821C}"/>
              </a:ext>
            </a:extLst>
          </p:cNvPr>
          <p:cNvSpPr/>
          <p:nvPr/>
        </p:nvSpPr>
        <p:spPr>
          <a:xfrm>
            <a:off x="11502352" y="1828801"/>
            <a:ext cx="1828800" cy="1828800"/>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Save</a:t>
            </a:r>
          </a:p>
        </p:txBody>
      </p:sp>
      <p:sp>
        <p:nvSpPr>
          <p:cNvPr id="7" name="Rectangle 6">
            <a:extLst>
              <a:ext uri="{FF2B5EF4-FFF2-40B4-BE49-F238E27FC236}">
                <a16:creationId xmlns:a16="http://schemas.microsoft.com/office/drawing/2014/main" id="{26BAD990-2491-4826-9468-677438495573}"/>
              </a:ext>
            </a:extLst>
          </p:cNvPr>
          <p:cNvSpPr/>
          <p:nvPr/>
        </p:nvSpPr>
        <p:spPr>
          <a:xfrm>
            <a:off x="9523645" y="3766784"/>
            <a:ext cx="1828800" cy="1828800"/>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Update</a:t>
            </a:r>
          </a:p>
        </p:txBody>
      </p:sp>
      <p:sp>
        <p:nvSpPr>
          <p:cNvPr id="8" name="Rectangle 7">
            <a:extLst>
              <a:ext uri="{FF2B5EF4-FFF2-40B4-BE49-F238E27FC236}">
                <a16:creationId xmlns:a16="http://schemas.microsoft.com/office/drawing/2014/main" id="{06C3C0DD-CE55-495F-A831-7D5E20824251}"/>
              </a:ext>
            </a:extLst>
          </p:cNvPr>
          <p:cNvSpPr/>
          <p:nvPr/>
        </p:nvSpPr>
        <p:spPr>
          <a:xfrm>
            <a:off x="11504845" y="3766784"/>
            <a:ext cx="1828800" cy="1828800"/>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Delete</a:t>
            </a:r>
          </a:p>
        </p:txBody>
      </p:sp>
    </p:spTree>
    <p:extLst>
      <p:ext uri="{BB962C8B-B14F-4D97-AF65-F5344CB8AC3E}">
        <p14:creationId xmlns:p14="http://schemas.microsoft.com/office/powerpoint/2010/main" val="2315790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750"/>
                                        <p:tgtEl>
                                          <p:spTgt spid="4">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
                                            <p:txEl>
                                              <p:pRg st="0" end="0"/>
                                            </p:txEl>
                                          </p:spTgt>
                                        </p:tgtEl>
                                        <p:attrNameLst>
                                          <p:attrName>style.visibility</p:attrName>
                                        </p:attrNameLst>
                                      </p:cBhvr>
                                      <p:to>
                                        <p:strVal val="visible"/>
                                      </p:to>
                                    </p:set>
                                    <p:animEffect transition="in" filter="wipe(up)">
                                      <p:cBhvr>
                                        <p:cTn id="29" dur="500"/>
                                        <p:tgtEl>
                                          <p:spTgt spid="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
                                            <p:txEl>
                                              <p:pRg st="1" end="1"/>
                                            </p:txEl>
                                          </p:spTgt>
                                        </p:tgtEl>
                                        <p:attrNameLst>
                                          <p:attrName>style.visibility</p:attrName>
                                        </p:attrNameLst>
                                      </p:cBhvr>
                                      <p:to>
                                        <p:strVal val="visible"/>
                                      </p:to>
                                    </p:set>
                                    <p:animEffect transition="in" filter="wipe(up)">
                                      <p:cBhvr>
                                        <p:cTn id="34" dur="500"/>
                                        <p:tgtEl>
                                          <p:spTgt spid="2">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
                                            <p:txEl>
                                              <p:pRg st="2" end="2"/>
                                            </p:txEl>
                                          </p:spTgt>
                                        </p:tgtEl>
                                        <p:attrNameLst>
                                          <p:attrName>style.visibility</p:attrName>
                                        </p:attrNameLst>
                                      </p:cBhvr>
                                      <p:to>
                                        <p:strVal val="visible"/>
                                      </p:to>
                                    </p:set>
                                    <p:animEffect transition="in" filter="wipe(up)">
                                      <p:cBhvr>
                                        <p:cTn id="39"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2" grpId="0" build="p"/>
      <p:bldP spid="5" grpId="0" animBg="1"/>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the Service Layer</a:t>
            </a:r>
          </a:p>
        </p:txBody>
      </p:sp>
      <p:sp>
        <p:nvSpPr>
          <p:cNvPr id="4" name="Text Placeholder 3"/>
          <p:cNvSpPr>
            <a:spLocks noGrp="1"/>
          </p:cNvSpPr>
          <p:nvPr>
            <p:ph type="body" sz="quarter" idx="13"/>
          </p:nvPr>
        </p:nvSpPr>
        <p:spPr>
          <a:xfrm>
            <a:off x="731328" y="1121088"/>
            <a:ext cx="13163932" cy="457200"/>
          </a:xfrm>
        </p:spPr>
        <p:txBody>
          <a:bodyPr/>
          <a:lstStyle/>
          <a:p>
            <a:r>
              <a:rPr lang="en-US" sz="2800" dirty="0">
                <a:solidFill>
                  <a:srgbClr val="666666"/>
                </a:solidFill>
              </a:rPr>
              <a:t>What is our testing strategy?</a:t>
            </a:r>
          </a:p>
        </p:txBody>
      </p:sp>
      <p:sp>
        <p:nvSpPr>
          <p:cNvPr id="5" name="Rectangle 4">
            <a:extLst>
              <a:ext uri="{FF2B5EF4-FFF2-40B4-BE49-F238E27FC236}">
                <a16:creationId xmlns:a16="http://schemas.microsoft.com/office/drawing/2014/main" id="{C56B946B-5B9D-4830-9AB6-4ABE9D153255}"/>
              </a:ext>
            </a:extLst>
          </p:cNvPr>
          <p:cNvSpPr/>
          <p:nvPr/>
        </p:nvSpPr>
        <p:spPr>
          <a:xfrm>
            <a:off x="1768840" y="1926237"/>
            <a:ext cx="2233534" cy="116923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Unit Tests</a:t>
            </a:r>
          </a:p>
        </p:txBody>
      </p:sp>
      <p:sp>
        <p:nvSpPr>
          <p:cNvPr id="6" name="Rectangle 5">
            <a:extLst>
              <a:ext uri="{FF2B5EF4-FFF2-40B4-BE49-F238E27FC236}">
                <a16:creationId xmlns:a16="http://schemas.microsoft.com/office/drawing/2014/main" id="{C6F76574-C058-43B5-AC69-E25EDAE845CB}"/>
              </a:ext>
            </a:extLst>
          </p:cNvPr>
          <p:cNvSpPr/>
          <p:nvPr/>
        </p:nvSpPr>
        <p:spPr>
          <a:xfrm>
            <a:off x="5796197" y="1926237"/>
            <a:ext cx="2233534" cy="116923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Product Service</a:t>
            </a:r>
          </a:p>
        </p:txBody>
      </p:sp>
      <p:sp>
        <p:nvSpPr>
          <p:cNvPr id="7" name="Rectangle 6">
            <a:extLst>
              <a:ext uri="{FF2B5EF4-FFF2-40B4-BE49-F238E27FC236}">
                <a16:creationId xmlns:a16="http://schemas.microsoft.com/office/drawing/2014/main" id="{DB20E254-7562-443B-BB64-5984C6CCAE94}"/>
              </a:ext>
            </a:extLst>
          </p:cNvPr>
          <p:cNvSpPr/>
          <p:nvPr/>
        </p:nvSpPr>
        <p:spPr>
          <a:xfrm>
            <a:off x="9823554" y="1926237"/>
            <a:ext cx="3038006" cy="116923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Mock Product Repository</a:t>
            </a:r>
          </a:p>
        </p:txBody>
      </p:sp>
      <p:cxnSp>
        <p:nvCxnSpPr>
          <p:cNvPr id="9" name="Straight Arrow Connector 8">
            <a:extLst>
              <a:ext uri="{FF2B5EF4-FFF2-40B4-BE49-F238E27FC236}">
                <a16:creationId xmlns:a16="http://schemas.microsoft.com/office/drawing/2014/main" id="{EF8A76C7-F565-4B56-8F26-C57EEFD5431B}"/>
              </a:ext>
            </a:extLst>
          </p:cNvPr>
          <p:cNvCxnSpPr>
            <a:stCxn id="5" idx="3"/>
            <a:endCxn id="6" idx="1"/>
          </p:cNvCxnSpPr>
          <p:nvPr/>
        </p:nvCxnSpPr>
        <p:spPr>
          <a:xfrm>
            <a:off x="4002374" y="2510853"/>
            <a:ext cx="1793823" cy="0"/>
          </a:xfrm>
          <a:prstGeom prst="straightConnector1">
            <a:avLst/>
          </a:prstGeom>
          <a:ln w="76200" cap="sq">
            <a:tailEnd type="triangle"/>
          </a:ln>
        </p:spPr>
        <p:style>
          <a:lnRef idx="1">
            <a:schemeClr val="accent1"/>
          </a:lnRef>
          <a:fillRef idx="0">
            <a:schemeClr val="accent1"/>
          </a:fillRef>
          <a:effectRef idx="0">
            <a:schemeClr val="accent1"/>
          </a:effectRef>
          <a:fontRef idx="minor">
            <a:schemeClr val="lt1"/>
          </a:fontRef>
        </p:style>
      </p:cxnSp>
      <p:cxnSp>
        <p:nvCxnSpPr>
          <p:cNvPr id="10" name="Straight Arrow Connector 9">
            <a:extLst>
              <a:ext uri="{FF2B5EF4-FFF2-40B4-BE49-F238E27FC236}">
                <a16:creationId xmlns:a16="http://schemas.microsoft.com/office/drawing/2014/main" id="{C585D36A-74CB-445A-AC2A-55D2C0BA185E}"/>
              </a:ext>
            </a:extLst>
          </p:cNvPr>
          <p:cNvCxnSpPr>
            <a:cxnSpLocks/>
            <a:stCxn id="6" idx="3"/>
            <a:endCxn id="7" idx="1"/>
          </p:cNvCxnSpPr>
          <p:nvPr/>
        </p:nvCxnSpPr>
        <p:spPr>
          <a:xfrm>
            <a:off x="8029731" y="2510853"/>
            <a:ext cx="1793823" cy="0"/>
          </a:xfrm>
          <a:prstGeom prst="straightConnector1">
            <a:avLst/>
          </a:prstGeom>
          <a:ln w="76200" cap="sq">
            <a:tailEnd type="triangle"/>
          </a:ln>
        </p:spPr>
        <p:style>
          <a:lnRef idx="1">
            <a:schemeClr val="accent1"/>
          </a:lnRef>
          <a:fillRef idx="0">
            <a:schemeClr val="accent1"/>
          </a:fillRef>
          <a:effectRef idx="0">
            <a:schemeClr val="accent1"/>
          </a:effectRef>
          <a:fontRef idx="minor">
            <a:schemeClr val="lt1"/>
          </a:fontRef>
        </p:style>
      </p:cxnSp>
      <p:sp>
        <p:nvSpPr>
          <p:cNvPr id="14" name="Content Placeholder 1">
            <a:extLst>
              <a:ext uri="{FF2B5EF4-FFF2-40B4-BE49-F238E27FC236}">
                <a16:creationId xmlns:a16="http://schemas.microsoft.com/office/drawing/2014/main" id="{E11E61DF-8A4E-4A9D-A79E-0B383ED0E58D}"/>
              </a:ext>
            </a:extLst>
          </p:cNvPr>
          <p:cNvSpPr>
            <a:spLocks noGrp="1"/>
          </p:cNvSpPr>
          <p:nvPr>
            <p:ph idx="1"/>
          </p:nvPr>
        </p:nvSpPr>
        <p:spPr>
          <a:xfrm>
            <a:off x="731520" y="3792525"/>
            <a:ext cx="13163742" cy="3522675"/>
          </a:xfrm>
        </p:spPr>
        <p:txBody>
          <a:bodyPr>
            <a:normAutofit/>
          </a:bodyPr>
          <a:lstStyle/>
          <a:p>
            <a:pPr marL="342900" indent="-342900">
              <a:buFont typeface="Arial" panose="020B0604020202020204" pitchFamily="34" charset="0"/>
              <a:buChar char="•"/>
            </a:pPr>
            <a:r>
              <a:rPr lang="en-US" sz="2800" b="0" dirty="0"/>
              <a:t>Create a mock product repository.</a:t>
            </a:r>
          </a:p>
          <a:p>
            <a:pPr marL="342900" indent="-342900">
              <a:buFont typeface="Arial" panose="020B0604020202020204" pitchFamily="34" charset="0"/>
              <a:buChar char="•"/>
            </a:pPr>
            <a:r>
              <a:rPr lang="en-US" sz="2800" b="0" dirty="0"/>
              <a:t>Wire it to the product service.</a:t>
            </a:r>
          </a:p>
          <a:p>
            <a:pPr marL="342900" indent="-342900">
              <a:buFont typeface="Arial" panose="020B0604020202020204" pitchFamily="34" charset="0"/>
              <a:buChar char="•"/>
            </a:pPr>
            <a:r>
              <a:rPr lang="en-US" sz="2800" b="0" dirty="0"/>
              <a:t>Test various scenarios by configuring the response from the mock product repository validating the response from the service.</a:t>
            </a:r>
          </a:p>
        </p:txBody>
      </p:sp>
    </p:spTree>
    <p:extLst>
      <p:ext uri="{BB962C8B-B14F-4D97-AF65-F5344CB8AC3E}">
        <p14:creationId xmlns:p14="http://schemas.microsoft.com/office/powerpoint/2010/main" val="735768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75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wipe(up)">
                                      <p:cBhvr>
                                        <p:cTn id="16" dur="500"/>
                                        <p:tgtEl>
                                          <p:spTgt spid="1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4">
                                            <p:txEl>
                                              <p:pRg st="1" end="1"/>
                                            </p:txEl>
                                          </p:spTgt>
                                        </p:tgtEl>
                                        <p:attrNameLst>
                                          <p:attrName>style.visibility</p:attrName>
                                        </p:attrNameLst>
                                      </p:cBhvr>
                                      <p:to>
                                        <p:strVal val="visible"/>
                                      </p:to>
                                    </p:set>
                                    <p:animEffect transition="in" filter="wipe(up)">
                                      <p:cBhvr>
                                        <p:cTn id="21" dur="500"/>
                                        <p:tgtEl>
                                          <p:spTgt spid="14">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4">
                                            <p:txEl>
                                              <p:pRg st="2" end="2"/>
                                            </p:txEl>
                                          </p:spTgt>
                                        </p:tgtEl>
                                        <p:attrNameLst>
                                          <p:attrName>style.visibility</p:attrName>
                                        </p:attrNameLst>
                                      </p:cBhvr>
                                      <p:to>
                                        <p:strVal val="visible"/>
                                      </p:to>
                                    </p:set>
                                    <p:animEffect transition="in" filter="wipe(up)">
                                      <p:cBhvr>
                                        <p:cTn id="26" dur="500"/>
                                        <p:tgtEl>
                                          <p:spTgt spid="1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P spid="6" grpId="0" animBg="1"/>
      <p:bldP spid="7" grpId="0" animBg="1"/>
      <p:bldP spid="1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330" y="625450"/>
            <a:ext cx="13163932" cy="493776"/>
          </a:xfrm>
        </p:spPr>
        <p:txBody>
          <a:bodyPr/>
          <a:lstStyle/>
          <a:p>
            <a:r>
              <a:rPr lang="en-US"/>
              <a:t>Testing the Service Layer</a:t>
            </a:r>
            <a:endParaRPr lang="en-US" dirty="0"/>
          </a:p>
        </p:txBody>
      </p:sp>
      <p:sp>
        <p:nvSpPr>
          <p:cNvPr id="4" name="Text Placeholder 3"/>
          <p:cNvSpPr>
            <a:spLocks noGrp="1"/>
          </p:cNvSpPr>
          <p:nvPr>
            <p:ph type="body" sz="quarter" idx="13"/>
          </p:nvPr>
        </p:nvSpPr>
        <p:spPr>
          <a:xfrm>
            <a:off x="731328" y="1121088"/>
            <a:ext cx="13163932" cy="457200"/>
          </a:xfrm>
        </p:spPr>
        <p:txBody>
          <a:bodyPr/>
          <a:lstStyle/>
          <a:p>
            <a:r>
              <a:rPr lang="en-US" sz="2800">
                <a:solidFill>
                  <a:srgbClr val="666666"/>
                </a:solidFill>
              </a:rPr>
              <a:t>Walkthrough</a:t>
            </a:r>
            <a:endParaRPr lang="en-US" sz="2800" dirty="0">
              <a:solidFill>
                <a:srgbClr val="666666"/>
              </a:solidFill>
            </a:endParaRPr>
          </a:p>
        </p:txBody>
      </p:sp>
      <p:pic>
        <p:nvPicPr>
          <p:cNvPr id="2" name="Picture 1">
            <a:extLst>
              <a:ext uri="{FF2B5EF4-FFF2-40B4-BE49-F238E27FC236}">
                <a16:creationId xmlns:a16="http://schemas.microsoft.com/office/drawing/2014/main" id="{2F23C3F9-D664-4849-849E-F81D27E144B5}"/>
              </a:ext>
            </a:extLst>
          </p:cNvPr>
          <p:cNvPicPr>
            <a:picLocks noChangeAspect="1"/>
          </p:cNvPicPr>
          <p:nvPr/>
        </p:nvPicPr>
        <p:blipFill>
          <a:blip r:embed="rId3"/>
          <a:stretch>
            <a:fillRect/>
          </a:stretch>
        </p:blipFill>
        <p:spPr>
          <a:xfrm>
            <a:off x="2947917" y="1581922"/>
            <a:ext cx="9247424" cy="5934791"/>
          </a:xfrm>
          <a:prstGeom prst="rect">
            <a:avLst/>
          </a:prstGeom>
        </p:spPr>
      </p:pic>
    </p:spTree>
    <p:extLst>
      <p:ext uri="{BB962C8B-B14F-4D97-AF65-F5344CB8AC3E}">
        <p14:creationId xmlns:p14="http://schemas.microsoft.com/office/powerpoint/2010/main" val="1820824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75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the Repository Layer</a:t>
            </a:r>
          </a:p>
        </p:txBody>
      </p:sp>
      <p:sp>
        <p:nvSpPr>
          <p:cNvPr id="4" name="Text Placeholder 3"/>
          <p:cNvSpPr>
            <a:spLocks noGrp="1"/>
          </p:cNvSpPr>
          <p:nvPr>
            <p:ph type="body" sz="quarter" idx="13"/>
          </p:nvPr>
        </p:nvSpPr>
        <p:spPr/>
        <p:txBody>
          <a:bodyPr/>
          <a:lstStyle/>
          <a:p>
            <a:r>
              <a:rPr lang="en-US" sz="2800" dirty="0">
                <a:solidFill>
                  <a:srgbClr val="666666"/>
                </a:solidFill>
              </a:rPr>
              <a:t>The following are the roles of the repository:</a:t>
            </a:r>
          </a:p>
        </p:txBody>
      </p:sp>
      <p:sp>
        <p:nvSpPr>
          <p:cNvPr id="2" name="Content Placeholder 1"/>
          <p:cNvSpPr>
            <a:spLocks noGrp="1"/>
          </p:cNvSpPr>
          <p:nvPr>
            <p:ph idx="1"/>
          </p:nvPr>
        </p:nvSpPr>
        <p:spPr>
          <a:xfrm>
            <a:off x="731519" y="1828801"/>
            <a:ext cx="13017731" cy="5486399"/>
          </a:xfrm>
        </p:spPr>
        <p:txBody>
          <a:bodyPr>
            <a:normAutofit/>
          </a:bodyPr>
          <a:lstStyle/>
          <a:p>
            <a:pPr marL="342900" indent="-342900">
              <a:buFont typeface="Arial" panose="020B0604020202020204" pitchFamily="34" charset="0"/>
              <a:buChar char="•"/>
            </a:pPr>
            <a:r>
              <a:rPr lang="en-US" sz="2800" b="0" dirty="0"/>
              <a:t>Provides two methods to find products:</a:t>
            </a:r>
          </a:p>
          <a:p>
            <a:pPr marL="800100" lvl="3" indent="-342900"/>
            <a:r>
              <a:rPr lang="en-US" sz="2800" dirty="0" err="1"/>
              <a:t>findAll</a:t>
            </a:r>
            <a:r>
              <a:rPr lang="en-US" sz="2800" dirty="0"/>
              <a:t>() which returns all products in the database</a:t>
            </a:r>
          </a:p>
          <a:p>
            <a:pPr marL="800100" lvl="3" indent="-342900"/>
            <a:r>
              <a:rPr lang="en-US" sz="2800" dirty="0" err="1"/>
              <a:t>findById</a:t>
            </a:r>
            <a:r>
              <a:rPr lang="en-US" sz="2800" dirty="0"/>
              <a:t>() which returns the product of a specified ID</a:t>
            </a:r>
          </a:p>
          <a:p>
            <a:pPr marL="571500" lvl="2" indent="-342900"/>
            <a:r>
              <a:rPr lang="en-US" sz="2800" dirty="0"/>
              <a:t>Provides a save method that persist new products to the database</a:t>
            </a:r>
          </a:p>
          <a:p>
            <a:pPr marL="571500" lvl="2" indent="-342900"/>
            <a:r>
              <a:rPr lang="en-US" sz="2800" dirty="0"/>
              <a:t>Provides update method that updates an existing product</a:t>
            </a:r>
          </a:p>
          <a:p>
            <a:pPr marL="571500" lvl="2" indent="-342900"/>
            <a:r>
              <a:rPr lang="en-US" sz="2800" dirty="0"/>
              <a:t>Provides delete method that removes a product from the database</a:t>
            </a:r>
          </a:p>
          <a:p>
            <a:pPr marL="800100" lvl="3" indent="-342900"/>
            <a:endParaRPr lang="en-US" sz="2800" b="0" dirty="0"/>
          </a:p>
        </p:txBody>
      </p:sp>
    </p:spTree>
    <p:extLst>
      <p:ext uri="{BB962C8B-B14F-4D97-AF65-F5344CB8AC3E}">
        <p14:creationId xmlns:p14="http://schemas.microsoft.com/office/powerpoint/2010/main" val="2352098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75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wipe(up)">
                                      <p:cBhvr>
                                        <p:cTn id="16" dur="500"/>
                                        <p:tgtEl>
                                          <p:spTgt spid="2">
                                            <p:txEl>
                                              <p:pRg st="0" end="0"/>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wipe(up)">
                                      <p:cBhvr>
                                        <p:cTn id="19" dur="500"/>
                                        <p:tgtEl>
                                          <p:spTgt spid="2">
                                            <p:txEl>
                                              <p:pRg st="1" end="1"/>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wipe(up)">
                                      <p:cBhvr>
                                        <p:cTn id="22" dur="500"/>
                                        <p:tgtEl>
                                          <p:spTgt spid="2">
                                            <p:txEl>
                                              <p:pRg st="2" end="2"/>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wipe(up)">
                                      <p:cBhvr>
                                        <p:cTn id="25" dur="500"/>
                                        <p:tgtEl>
                                          <p:spTgt spid="2">
                                            <p:txEl>
                                              <p:pRg st="3" end="3"/>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wipe(up)">
                                      <p:cBhvr>
                                        <p:cTn id="28" dur="500"/>
                                        <p:tgtEl>
                                          <p:spTgt spid="2">
                                            <p:txEl>
                                              <p:pRg st="4" end="4"/>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wipe(up)">
                                      <p:cBhvr>
                                        <p:cTn id="31"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the Repository Layer</a:t>
            </a:r>
          </a:p>
        </p:txBody>
      </p:sp>
      <p:sp>
        <p:nvSpPr>
          <p:cNvPr id="4" name="Text Placeholder 3"/>
          <p:cNvSpPr>
            <a:spLocks noGrp="1"/>
          </p:cNvSpPr>
          <p:nvPr>
            <p:ph type="body" sz="quarter" idx="13"/>
          </p:nvPr>
        </p:nvSpPr>
        <p:spPr/>
        <p:txBody>
          <a:bodyPr/>
          <a:lstStyle/>
          <a:p>
            <a:r>
              <a:rPr lang="en-US" sz="2800" dirty="0">
                <a:solidFill>
                  <a:srgbClr val="666666"/>
                </a:solidFill>
              </a:rPr>
              <a:t>What is our testing strategy?</a:t>
            </a:r>
          </a:p>
        </p:txBody>
      </p:sp>
      <p:sp>
        <p:nvSpPr>
          <p:cNvPr id="11" name="Content Placeholder 1">
            <a:extLst>
              <a:ext uri="{FF2B5EF4-FFF2-40B4-BE49-F238E27FC236}">
                <a16:creationId xmlns:a16="http://schemas.microsoft.com/office/drawing/2014/main" id="{43D115B0-8925-41FD-B5AB-96CEDF225924}"/>
              </a:ext>
            </a:extLst>
          </p:cNvPr>
          <p:cNvSpPr txBox="1">
            <a:spLocks/>
          </p:cNvSpPr>
          <p:nvPr/>
        </p:nvSpPr>
        <p:spPr>
          <a:xfrm>
            <a:off x="7650935" y="1578288"/>
            <a:ext cx="6979465" cy="4517712"/>
          </a:xfrm>
          <a:prstGeom prst="rect">
            <a:avLst/>
          </a:prstGeom>
        </p:spPr>
        <p:txBody>
          <a:bodyPr vert="horz" lIns="0" tIns="0" rIns="0" bIns="0" rtlCol="0">
            <a:normAutofit/>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endParaRPr lang="en-US" sz="2800" b="0" dirty="0"/>
          </a:p>
        </p:txBody>
      </p:sp>
      <p:sp>
        <p:nvSpPr>
          <p:cNvPr id="6" name="Content Placeholder 5">
            <a:extLst>
              <a:ext uri="{FF2B5EF4-FFF2-40B4-BE49-F238E27FC236}">
                <a16:creationId xmlns:a16="http://schemas.microsoft.com/office/drawing/2014/main" id="{A774DBC9-090A-4581-833D-DDEED1BC4634}"/>
              </a:ext>
            </a:extLst>
          </p:cNvPr>
          <p:cNvSpPr>
            <a:spLocks noGrp="1"/>
          </p:cNvSpPr>
          <p:nvPr>
            <p:ph idx="1"/>
          </p:nvPr>
        </p:nvSpPr>
        <p:spPr>
          <a:xfrm>
            <a:off x="731521" y="5433932"/>
            <a:ext cx="13163741" cy="1701723"/>
          </a:xfrm>
        </p:spPr>
        <p:txBody>
          <a:bodyPr>
            <a:normAutofit/>
          </a:bodyPr>
          <a:lstStyle/>
          <a:p>
            <a:pPr marL="342900" indent="-342900">
              <a:buFont typeface="Arial" panose="020B0604020202020204" pitchFamily="34" charset="0"/>
              <a:buChar char="•"/>
            </a:pPr>
            <a:r>
              <a:rPr lang="en-US" sz="2400" b="0" dirty="0"/>
              <a:t>Setting Spring Profiles and Database Configuration</a:t>
            </a:r>
          </a:p>
          <a:p>
            <a:pPr marL="342900" indent="-342900">
              <a:buFont typeface="Arial" panose="020B0604020202020204" pitchFamily="34" charset="0"/>
              <a:buChar char="•"/>
            </a:pPr>
            <a:r>
              <a:rPr lang="en-US" sz="2400" b="0" dirty="0"/>
              <a:t>DB Unit allows us to populate our dataset with a known set of data and write tests against the set of data</a:t>
            </a:r>
          </a:p>
        </p:txBody>
      </p:sp>
      <p:sp>
        <p:nvSpPr>
          <p:cNvPr id="7" name="Rectangle 6">
            <a:extLst>
              <a:ext uri="{FF2B5EF4-FFF2-40B4-BE49-F238E27FC236}">
                <a16:creationId xmlns:a16="http://schemas.microsoft.com/office/drawing/2014/main" id="{2729FCDC-31FB-4533-B5EB-137B796D8F89}"/>
              </a:ext>
            </a:extLst>
          </p:cNvPr>
          <p:cNvSpPr/>
          <p:nvPr/>
        </p:nvSpPr>
        <p:spPr>
          <a:xfrm>
            <a:off x="1768840" y="1926237"/>
            <a:ext cx="2233534" cy="116923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Unit Tests</a:t>
            </a:r>
          </a:p>
        </p:txBody>
      </p:sp>
      <p:sp>
        <p:nvSpPr>
          <p:cNvPr id="8" name="Rectangle 7">
            <a:extLst>
              <a:ext uri="{FF2B5EF4-FFF2-40B4-BE49-F238E27FC236}">
                <a16:creationId xmlns:a16="http://schemas.microsoft.com/office/drawing/2014/main" id="{2C30D642-5FA5-4A01-9342-333BBC9B9F85}"/>
              </a:ext>
            </a:extLst>
          </p:cNvPr>
          <p:cNvSpPr/>
          <p:nvPr/>
        </p:nvSpPr>
        <p:spPr>
          <a:xfrm>
            <a:off x="5796197" y="1926237"/>
            <a:ext cx="2233534" cy="116923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Product Repository</a:t>
            </a:r>
          </a:p>
        </p:txBody>
      </p:sp>
      <p:sp>
        <p:nvSpPr>
          <p:cNvPr id="9" name="Rectangle 8">
            <a:extLst>
              <a:ext uri="{FF2B5EF4-FFF2-40B4-BE49-F238E27FC236}">
                <a16:creationId xmlns:a16="http://schemas.microsoft.com/office/drawing/2014/main" id="{B47B511B-4F73-46CA-81E7-4ED6AAF8273A}"/>
              </a:ext>
            </a:extLst>
          </p:cNvPr>
          <p:cNvSpPr/>
          <p:nvPr/>
        </p:nvSpPr>
        <p:spPr>
          <a:xfrm>
            <a:off x="9823554" y="1926237"/>
            <a:ext cx="3038006" cy="116923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Product Database</a:t>
            </a:r>
          </a:p>
        </p:txBody>
      </p:sp>
      <p:cxnSp>
        <p:nvCxnSpPr>
          <p:cNvPr id="10" name="Straight Arrow Connector 9">
            <a:extLst>
              <a:ext uri="{FF2B5EF4-FFF2-40B4-BE49-F238E27FC236}">
                <a16:creationId xmlns:a16="http://schemas.microsoft.com/office/drawing/2014/main" id="{B5A0B9F9-855E-4F15-9C85-10766FD98095}"/>
              </a:ext>
            </a:extLst>
          </p:cNvPr>
          <p:cNvCxnSpPr>
            <a:stCxn id="7" idx="3"/>
            <a:endCxn id="8" idx="1"/>
          </p:cNvCxnSpPr>
          <p:nvPr/>
        </p:nvCxnSpPr>
        <p:spPr>
          <a:xfrm>
            <a:off x="4002374" y="2510853"/>
            <a:ext cx="1793823" cy="0"/>
          </a:xfrm>
          <a:prstGeom prst="straightConnector1">
            <a:avLst/>
          </a:prstGeom>
          <a:ln w="76200" cap="sq">
            <a:tailEnd type="triangle"/>
          </a:ln>
        </p:spPr>
        <p:style>
          <a:lnRef idx="1">
            <a:schemeClr val="accent1"/>
          </a:lnRef>
          <a:fillRef idx="0">
            <a:schemeClr val="accent1"/>
          </a:fillRef>
          <a:effectRef idx="0">
            <a:schemeClr val="accent1"/>
          </a:effectRef>
          <a:fontRef idx="minor">
            <a:schemeClr val="lt1"/>
          </a:fontRef>
        </p:style>
      </p:cxnSp>
      <p:cxnSp>
        <p:nvCxnSpPr>
          <p:cNvPr id="12" name="Straight Arrow Connector 11">
            <a:extLst>
              <a:ext uri="{FF2B5EF4-FFF2-40B4-BE49-F238E27FC236}">
                <a16:creationId xmlns:a16="http://schemas.microsoft.com/office/drawing/2014/main" id="{2C642D11-9D06-4F33-8B6F-21684DE7E085}"/>
              </a:ext>
            </a:extLst>
          </p:cNvPr>
          <p:cNvCxnSpPr>
            <a:cxnSpLocks/>
            <a:stCxn id="8" idx="3"/>
            <a:endCxn id="9" idx="1"/>
          </p:cNvCxnSpPr>
          <p:nvPr/>
        </p:nvCxnSpPr>
        <p:spPr>
          <a:xfrm>
            <a:off x="8029731" y="2510853"/>
            <a:ext cx="1793823" cy="0"/>
          </a:xfrm>
          <a:prstGeom prst="straightConnector1">
            <a:avLst/>
          </a:prstGeom>
          <a:ln w="76200" cap="sq">
            <a:tailEnd type="triangle"/>
          </a:ln>
        </p:spPr>
        <p:style>
          <a:lnRef idx="1">
            <a:schemeClr val="accent1"/>
          </a:lnRef>
          <a:fillRef idx="0">
            <a:schemeClr val="accent1"/>
          </a:fillRef>
          <a:effectRef idx="0">
            <a:schemeClr val="accent1"/>
          </a:effectRef>
          <a:fontRef idx="minor">
            <a:schemeClr val="lt1"/>
          </a:fontRef>
        </p:style>
      </p:cxnSp>
      <p:sp>
        <p:nvSpPr>
          <p:cNvPr id="13" name="Rectangle 12">
            <a:extLst>
              <a:ext uri="{FF2B5EF4-FFF2-40B4-BE49-F238E27FC236}">
                <a16:creationId xmlns:a16="http://schemas.microsoft.com/office/drawing/2014/main" id="{656E38EF-9390-4C69-B48C-94DACBE65B92}"/>
              </a:ext>
            </a:extLst>
          </p:cNvPr>
          <p:cNvSpPr/>
          <p:nvPr/>
        </p:nvSpPr>
        <p:spPr>
          <a:xfrm>
            <a:off x="1768840" y="3680085"/>
            <a:ext cx="2233534" cy="116923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DB Unit</a:t>
            </a:r>
          </a:p>
        </p:txBody>
      </p:sp>
      <p:cxnSp>
        <p:nvCxnSpPr>
          <p:cNvPr id="14" name="Straight Arrow Connector 13">
            <a:extLst>
              <a:ext uri="{FF2B5EF4-FFF2-40B4-BE49-F238E27FC236}">
                <a16:creationId xmlns:a16="http://schemas.microsoft.com/office/drawing/2014/main" id="{4FC6EE70-73CE-403A-A2A7-95BC3A3F1D24}"/>
              </a:ext>
            </a:extLst>
          </p:cNvPr>
          <p:cNvCxnSpPr>
            <a:cxnSpLocks/>
            <a:stCxn id="13" idx="0"/>
            <a:endCxn id="7" idx="2"/>
          </p:cNvCxnSpPr>
          <p:nvPr/>
        </p:nvCxnSpPr>
        <p:spPr>
          <a:xfrm flipV="1">
            <a:off x="2885607" y="3095469"/>
            <a:ext cx="0" cy="584616"/>
          </a:xfrm>
          <a:prstGeom prst="straightConnector1">
            <a:avLst/>
          </a:prstGeom>
          <a:ln w="76200" cap="sq">
            <a:tailEnd type="triangle"/>
          </a:ln>
        </p:spPr>
        <p:style>
          <a:lnRef idx="1">
            <a:schemeClr val="accent1"/>
          </a:lnRef>
          <a:fillRef idx="0">
            <a:schemeClr val="accent1"/>
          </a:fillRef>
          <a:effectRef idx="0">
            <a:schemeClr val="accent1"/>
          </a:effectRef>
          <a:fontRef idx="minor">
            <a:schemeClr val="lt1"/>
          </a:fontRef>
        </p:style>
      </p:cxnSp>
    </p:spTree>
    <p:extLst>
      <p:ext uri="{BB962C8B-B14F-4D97-AF65-F5344CB8AC3E}">
        <p14:creationId xmlns:p14="http://schemas.microsoft.com/office/powerpoint/2010/main" val="2096852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75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500"/>
                                        <p:tgtEl>
                                          <p:spTgt spid="6">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nodePh="1">
                                  <p:stCondLst>
                                    <p:cond delay="0"/>
                                  </p:stCondLst>
                                  <p:endCondLst>
                                    <p:cond evt="begin" delay="0">
                                      <p:tn val="24"/>
                                    </p:cond>
                                  </p:end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wipe(up)">
                                      <p:cBhvr>
                                        <p:cTn id="26" dur="500"/>
                                        <p:tgtEl>
                                          <p:spTgt spid="1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11" grpId="0" build="p"/>
      <p:bldP spid="6" grpId="0" build="p"/>
      <p:bldP spid="7" grpId="0" animBg="1"/>
      <p:bldP spid="8" grpId="0" animBg="1"/>
      <p:bldP spid="9"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330" y="625450"/>
            <a:ext cx="13163932" cy="493776"/>
          </a:xfrm>
        </p:spPr>
        <p:txBody>
          <a:bodyPr/>
          <a:lstStyle/>
          <a:p>
            <a:r>
              <a:rPr lang="en-US" dirty="0"/>
              <a:t>Testing the Repository Layer</a:t>
            </a:r>
          </a:p>
        </p:txBody>
      </p:sp>
      <p:sp>
        <p:nvSpPr>
          <p:cNvPr id="4" name="Text Placeholder 3"/>
          <p:cNvSpPr>
            <a:spLocks noGrp="1"/>
          </p:cNvSpPr>
          <p:nvPr>
            <p:ph type="body" sz="quarter" idx="13"/>
          </p:nvPr>
        </p:nvSpPr>
        <p:spPr>
          <a:xfrm>
            <a:off x="731328" y="1121088"/>
            <a:ext cx="13163932" cy="457200"/>
          </a:xfrm>
        </p:spPr>
        <p:txBody>
          <a:bodyPr/>
          <a:lstStyle/>
          <a:p>
            <a:r>
              <a:rPr lang="en-US" sz="2800" dirty="0">
                <a:solidFill>
                  <a:srgbClr val="666666"/>
                </a:solidFill>
              </a:rPr>
              <a:t>How to test it?</a:t>
            </a:r>
          </a:p>
        </p:txBody>
      </p:sp>
      <p:sp>
        <p:nvSpPr>
          <p:cNvPr id="11" name="Content Placeholder 1">
            <a:extLst>
              <a:ext uri="{FF2B5EF4-FFF2-40B4-BE49-F238E27FC236}">
                <a16:creationId xmlns:a16="http://schemas.microsoft.com/office/drawing/2014/main" id="{43D115B0-8925-41FD-B5AB-96CEDF225924}"/>
              </a:ext>
            </a:extLst>
          </p:cNvPr>
          <p:cNvSpPr txBox="1">
            <a:spLocks/>
          </p:cNvSpPr>
          <p:nvPr/>
        </p:nvSpPr>
        <p:spPr>
          <a:xfrm>
            <a:off x="7650935" y="1578288"/>
            <a:ext cx="6979465" cy="4517712"/>
          </a:xfrm>
          <a:prstGeom prst="rect">
            <a:avLst/>
          </a:prstGeom>
        </p:spPr>
        <p:txBody>
          <a:bodyPr vert="horz" lIns="0" tIns="0" rIns="0" bIns="0" rtlCol="0">
            <a:normAutofit/>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endParaRPr lang="en-US" sz="2800" b="0" dirty="0"/>
          </a:p>
        </p:txBody>
      </p:sp>
      <p:pic>
        <p:nvPicPr>
          <p:cNvPr id="9" name="Content Placeholder 8" descr="Database">
            <a:extLst>
              <a:ext uri="{FF2B5EF4-FFF2-40B4-BE49-F238E27FC236}">
                <a16:creationId xmlns:a16="http://schemas.microsoft.com/office/drawing/2014/main" id="{2ECEC938-B3D9-4A6F-BAB7-5529C5791FE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815326" y="3066543"/>
            <a:ext cx="2751611" cy="2751611"/>
          </a:xfrm>
        </p:spPr>
      </p:pic>
      <p:grpSp>
        <p:nvGrpSpPr>
          <p:cNvPr id="28" name="Group 27">
            <a:extLst>
              <a:ext uri="{FF2B5EF4-FFF2-40B4-BE49-F238E27FC236}">
                <a16:creationId xmlns:a16="http://schemas.microsoft.com/office/drawing/2014/main" id="{62F59F67-B93B-4804-9A8B-86DC7E810081}"/>
              </a:ext>
            </a:extLst>
          </p:cNvPr>
          <p:cNvGrpSpPr/>
          <p:nvPr/>
        </p:nvGrpSpPr>
        <p:grpSpPr>
          <a:xfrm>
            <a:off x="1807304" y="5561484"/>
            <a:ext cx="4767653" cy="1443029"/>
            <a:chOff x="1807304" y="5561484"/>
            <a:chExt cx="4767653" cy="1443029"/>
          </a:xfrm>
        </p:grpSpPr>
        <p:sp>
          <p:nvSpPr>
            <p:cNvPr id="10" name="TextBox 9">
              <a:extLst>
                <a:ext uri="{FF2B5EF4-FFF2-40B4-BE49-F238E27FC236}">
                  <a16:creationId xmlns:a16="http://schemas.microsoft.com/office/drawing/2014/main" id="{DD4A23A1-0FA7-4819-8E1E-278AD9B2ED32}"/>
                </a:ext>
              </a:extLst>
            </p:cNvPr>
            <p:cNvSpPr txBox="1"/>
            <p:nvPr/>
          </p:nvSpPr>
          <p:spPr>
            <a:xfrm>
              <a:off x="3273469" y="5561484"/>
              <a:ext cx="1846980" cy="535531"/>
            </a:xfrm>
            <a:prstGeom prst="rect">
              <a:avLst/>
            </a:prstGeom>
            <a:noFill/>
          </p:spPr>
          <p:txBody>
            <a:bodyPr wrap="none" rtlCol="0">
              <a:spAutoFit/>
            </a:bodyPr>
            <a:lstStyle/>
            <a:p>
              <a:r>
                <a:rPr lang="en-US" b="1" dirty="0"/>
                <a:t>DB Setup</a:t>
              </a:r>
            </a:p>
          </p:txBody>
        </p:sp>
        <p:sp>
          <p:nvSpPr>
            <p:cNvPr id="14" name="TextBox 13">
              <a:extLst>
                <a:ext uri="{FF2B5EF4-FFF2-40B4-BE49-F238E27FC236}">
                  <a16:creationId xmlns:a16="http://schemas.microsoft.com/office/drawing/2014/main" id="{3802DC74-0CC7-4E76-A42B-34BD01BE0B19}"/>
                </a:ext>
              </a:extLst>
            </p:cNvPr>
            <p:cNvSpPr txBox="1"/>
            <p:nvPr/>
          </p:nvSpPr>
          <p:spPr>
            <a:xfrm>
              <a:off x="1807304" y="6025784"/>
              <a:ext cx="4767653" cy="978729"/>
            </a:xfrm>
            <a:prstGeom prst="rect">
              <a:avLst/>
            </a:prstGeom>
            <a:noFill/>
          </p:spPr>
          <p:txBody>
            <a:bodyPr wrap="square" rtlCol="0">
              <a:spAutoFit/>
            </a:bodyPr>
            <a:lstStyle/>
            <a:p>
              <a:pPr algn="ctr"/>
              <a:r>
                <a:rPr lang="en-US" dirty="0"/>
                <a:t>Load test data into your database</a:t>
              </a:r>
            </a:p>
          </p:txBody>
        </p:sp>
      </p:grpSp>
      <p:grpSp>
        <p:nvGrpSpPr>
          <p:cNvPr id="29" name="Group 28">
            <a:extLst>
              <a:ext uri="{FF2B5EF4-FFF2-40B4-BE49-F238E27FC236}">
                <a16:creationId xmlns:a16="http://schemas.microsoft.com/office/drawing/2014/main" id="{F0DDED98-D983-4B69-B847-88B46E3A884D}"/>
              </a:ext>
            </a:extLst>
          </p:cNvPr>
          <p:cNvGrpSpPr/>
          <p:nvPr/>
        </p:nvGrpSpPr>
        <p:grpSpPr>
          <a:xfrm>
            <a:off x="7574576" y="5538442"/>
            <a:ext cx="5919988" cy="1392521"/>
            <a:chOff x="7574576" y="5538442"/>
            <a:chExt cx="5919988" cy="1392521"/>
          </a:xfrm>
        </p:grpSpPr>
        <p:sp>
          <p:nvSpPr>
            <p:cNvPr id="16" name="TextBox 15">
              <a:extLst>
                <a:ext uri="{FF2B5EF4-FFF2-40B4-BE49-F238E27FC236}">
                  <a16:creationId xmlns:a16="http://schemas.microsoft.com/office/drawing/2014/main" id="{ABCF90DD-0041-4459-9C7F-DCDD605D6E7E}"/>
                </a:ext>
              </a:extLst>
            </p:cNvPr>
            <p:cNvSpPr txBox="1"/>
            <p:nvPr/>
          </p:nvSpPr>
          <p:spPr>
            <a:xfrm>
              <a:off x="9215760" y="5538442"/>
              <a:ext cx="2194832" cy="535531"/>
            </a:xfrm>
            <a:prstGeom prst="rect">
              <a:avLst/>
            </a:prstGeom>
            <a:noFill/>
          </p:spPr>
          <p:txBody>
            <a:bodyPr wrap="none" rtlCol="0">
              <a:spAutoFit/>
            </a:bodyPr>
            <a:lstStyle/>
            <a:p>
              <a:r>
                <a:rPr lang="en-US" b="1" dirty="0"/>
                <a:t>DB Refresh</a:t>
              </a:r>
            </a:p>
          </p:txBody>
        </p:sp>
        <p:sp>
          <p:nvSpPr>
            <p:cNvPr id="17" name="TextBox 16">
              <a:extLst>
                <a:ext uri="{FF2B5EF4-FFF2-40B4-BE49-F238E27FC236}">
                  <a16:creationId xmlns:a16="http://schemas.microsoft.com/office/drawing/2014/main" id="{995691AD-95D5-4719-95D8-5CA55B4B76AA}"/>
                </a:ext>
              </a:extLst>
            </p:cNvPr>
            <p:cNvSpPr txBox="1"/>
            <p:nvPr/>
          </p:nvSpPr>
          <p:spPr>
            <a:xfrm>
              <a:off x="7574576" y="5952234"/>
              <a:ext cx="5919988" cy="978729"/>
            </a:xfrm>
            <a:prstGeom prst="rect">
              <a:avLst/>
            </a:prstGeom>
            <a:noFill/>
          </p:spPr>
          <p:txBody>
            <a:bodyPr wrap="square" rtlCol="0">
              <a:spAutoFit/>
            </a:bodyPr>
            <a:lstStyle/>
            <a:p>
              <a:pPr algn="ctr"/>
              <a:r>
                <a:rPr lang="en-US" dirty="0"/>
                <a:t>Delete all data and setup database before each unit test</a:t>
              </a:r>
            </a:p>
          </p:txBody>
        </p:sp>
      </p:grpSp>
      <p:sp>
        <p:nvSpPr>
          <p:cNvPr id="18" name="Rectangle 17">
            <a:extLst>
              <a:ext uri="{FF2B5EF4-FFF2-40B4-BE49-F238E27FC236}">
                <a16:creationId xmlns:a16="http://schemas.microsoft.com/office/drawing/2014/main" id="{1369CB67-4CF2-40B5-87A2-68CC64C85DC0}"/>
              </a:ext>
            </a:extLst>
          </p:cNvPr>
          <p:cNvSpPr/>
          <p:nvPr/>
        </p:nvSpPr>
        <p:spPr>
          <a:xfrm>
            <a:off x="4353300" y="1671388"/>
            <a:ext cx="5919988" cy="890148"/>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DB Unit and </a:t>
            </a:r>
            <a:r>
              <a:rPr lang="en-US" dirty="0" err="1"/>
              <a:t>DBUnit</a:t>
            </a:r>
            <a:r>
              <a:rPr lang="en-US" dirty="0"/>
              <a:t> Extension</a:t>
            </a:r>
          </a:p>
        </p:txBody>
      </p:sp>
      <p:grpSp>
        <p:nvGrpSpPr>
          <p:cNvPr id="25" name="Group 24">
            <a:extLst>
              <a:ext uri="{FF2B5EF4-FFF2-40B4-BE49-F238E27FC236}">
                <a16:creationId xmlns:a16="http://schemas.microsoft.com/office/drawing/2014/main" id="{C56C74FA-7017-4039-872C-6720F9BDDA1B}"/>
              </a:ext>
            </a:extLst>
          </p:cNvPr>
          <p:cNvGrpSpPr/>
          <p:nvPr/>
        </p:nvGrpSpPr>
        <p:grpSpPr>
          <a:xfrm>
            <a:off x="4407362" y="4677063"/>
            <a:ext cx="914400" cy="914400"/>
            <a:chOff x="5247277" y="3668355"/>
            <a:chExt cx="914400" cy="914400"/>
          </a:xfrm>
        </p:grpSpPr>
        <p:sp>
          <p:nvSpPr>
            <p:cNvPr id="24" name="Oval 23">
              <a:extLst>
                <a:ext uri="{FF2B5EF4-FFF2-40B4-BE49-F238E27FC236}">
                  <a16:creationId xmlns:a16="http://schemas.microsoft.com/office/drawing/2014/main" id="{60573CFF-6AE9-4FA6-93D1-B2C22BBF8169}"/>
                </a:ext>
              </a:extLst>
            </p:cNvPr>
            <p:cNvSpPr/>
            <p:nvPr/>
          </p:nvSpPr>
          <p:spPr>
            <a:xfrm>
              <a:off x="5247277" y="3668355"/>
              <a:ext cx="914400" cy="914400"/>
            </a:xfrm>
            <a:prstGeom prst="ellipse">
              <a:avLst/>
            </a:prstGeom>
            <a:ln w="76200">
              <a:solidFill>
                <a:schemeClr val="bg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Add">
              <a:extLst>
                <a:ext uri="{FF2B5EF4-FFF2-40B4-BE49-F238E27FC236}">
                  <a16:creationId xmlns:a16="http://schemas.microsoft.com/office/drawing/2014/main" id="{4FB428F7-C7D7-421B-9F80-931559AC35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5877" y="3896955"/>
              <a:ext cx="457200" cy="457200"/>
            </a:xfrm>
            <a:prstGeom prst="rect">
              <a:avLst/>
            </a:prstGeom>
          </p:spPr>
        </p:pic>
      </p:grpSp>
      <p:grpSp>
        <p:nvGrpSpPr>
          <p:cNvPr id="30" name="Group 29">
            <a:extLst>
              <a:ext uri="{FF2B5EF4-FFF2-40B4-BE49-F238E27FC236}">
                <a16:creationId xmlns:a16="http://schemas.microsoft.com/office/drawing/2014/main" id="{867FA582-1556-4277-BE89-12F6BA30CECA}"/>
              </a:ext>
            </a:extLst>
          </p:cNvPr>
          <p:cNvGrpSpPr/>
          <p:nvPr/>
        </p:nvGrpSpPr>
        <p:grpSpPr>
          <a:xfrm>
            <a:off x="8937371" y="3066543"/>
            <a:ext cx="2751611" cy="2751611"/>
            <a:chOff x="8937371" y="3066543"/>
            <a:chExt cx="2751611" cy="2751611"/>
          </a:xfrm>
        </p:grpSpPr>
        <p:pic>
          <p:nvPicPr>
            <p:cNvPr id="15" name="Content Placeholder 8" descr="Database">
              <a:extLst>
                <a:ext uri="{FF2B5EF4-FFF2-40B4-BE49-F238E27FC236}">
                  <a16:creationId xmlns:a16="http://schemas.microsoft.com/office/drawing/2014/main" id="{7AFF5B84-1C29-4FC1-ACE7-6F3E69C53E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7371" y="3066543"/>
              <a:ext cx="2751611" cy="2751611"/>
            </a:xfrm>
            <a:prstGeom prst="rect">
              <a:avLst/>
            </a:prstGeom>
          </p:spPr>
        </p:pic>
        <p:grpSp>
          <p:nvGrpSpPr>
            <p:cNvPr id="27" name="Group 26">
              <a:extLst>
                <a:ext uri="{FF2B5EF4-FFF2-40B4-BE49-F238E27FC236}">
                  <a16:creationId xmlns:a16="http://schemas.microsoft.com/office/drawing/2014/main" id="{F736F704-6A46-403C-812F-4924CB1B7D58}"/>
                </a:ext>
              </a:extLst>
            </p:cNvPr>
            <p:cNvGrpSpPr/>
            <p:nvPr/>
          </p:nvGrpSpPr>
          <p:grpSpPr>
            <a:xfrm>
              <a:off x="10468224" y="4616557"/>
              <a:ext cx="914400" cy="914400"/>
              <a:chOff x="11986068" y="4256784"/>
              <a:chExt cx="914400" cy="914400"/>
            </a:xfrm>
          </p:grpSpPr>
          <p:sp>
            <p:nvSpPr>
              <p:cNvPr id="26" name="Oval 25">
                <a:extLst>
                  <a:ext uri="{FF2B5EF4-FFF2-40B4-BE49-F238E27FC236}">
                    <a16:creationId xmlns:a16="http://schemas.microsoft.com/office/drawing/2014/main" id="{F8177AAC-43FC-4AB2-AB85-430A64FDE498}"/>
                  </a:ext>
                </a:extLst>
              </p:cNvPr>
              <p:cNvSpPr/>
              <p:nvPr/>
            </p:nvSpPr>
            <p:spPr>
              <a:xfrm>
                <a:off x="11986068" y="4256784"/>
                <a:ext cx="914400" cy="914400"/>
              </a:xfrm>
              <a:prstGeom prst="ellipse">
                <a:avLst/>
              </a:prstGeom>
              <a:ln w="76200">
                <a:solidFill>
                  <a:schemeClr val="bg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Repeat">
                <a:extLst>
                  <a:ext uri="{FF2B5EF4-FFF2-40B4-BE49-F238E27FC236}">
                    <a16:creationId xmlns:a16="http://schemas.microsoft.com/office/drawing/2014/main" id="{8CD6B100-8026-4D02-9D5A-D6CD87830B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214668" y="4485384"/>
                <a:ext cx="457200" cy="457200"/>
              </a:xfrm>
              <a:prstGeom prst="rect">
                <a:avLst/>
              </a:prstGeom>
            </p:spPr>
          </p:pic>
        </p:grpSp>
      </p:grpSp>
    </p:spTree>
    <p:extLst>
      <p:ext uri="{BB962C8B-B14F-4D97-AF65-F5344CB8AC3E}">
        <p14:creationId xmlns:p14="http://schemas.microsoft.com/office/powerpoint/2010/main" val="1712666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75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nodePh="1">
                                  <p:stCondLst>
                                    <p:cond delay="0"/>
                                  </p:stCondLst>
                                  <p:endCondLst>
                                    <p:cond evt="begin" delay="0">
                                      <p:tn val="19"/>
                                    </p:cond>
                                  </p:end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wipe(up)">
                                      <p:cBhvr>
                                        <p:cTn id="21" dur="500"/>
                                        <p:tgtEl>
                                          <p:spTgt spid="1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par>
                          <p:cTn id="30" fill="hold">
                            <p:stCondLst>
                              <p:cond delay="500"/>
                            </p:stCondLst>
                            <p:childTnLst>
                              <p:par>
                                <p:cTn id="31" presetID="42" presetClass="entr" presetSubtype="0"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1000"/>
                                        <p:tgtEl>
                                          <p:spTgt spid="28"/>
                                        </p:tgtEl>
                                      </p:cBhvr>
                                    </p:animEffect>
                                    <p:anim calcmode="lin" valueType="num">
                                      <p:cBhvr>
                                        <p:cTn id="34" dur="1000" fill="hold"/>
                                        <p:tgtEl>
                                          <p:spTgt spid="28"/>
                                        </p:tgtEl>
                                        <p:attrNameLst>
                                          <p:attrName>ppt_x</p:attrName>
                                        </p:attrNameLst>
                                      </p:cBhvr>
                                      <p:tavLst>
                                        <p:tav tm="0">
                                          <p:val>
                                            <p:strVal val="#ppt_x"/>
                                          </p:val>
                                        </p:tav>
                                        <p:tav tm="100000">
                                          <p:val>
                                            <p:strVal val="#ppt_x"/>
                                          </p:val>
                                        </p:tav>
                                      </p:tavLst>
                                    </p:anim>
                                    <p:anim calcmode="lin" valueType="num">
                                      <p:cBhvr>
                                        <p:cTn id="3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0"/>
                            </p:stCondLst>
                            <p:childTnLst>
                              <p:par>
                                <p:cTn id="42" presetID="42" presetClass="entr" presetSubtype="0" fill="hold"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1000"/>
                                        <p:tgtEl>
                                          <p:spTgt spid="29"/>
                                        </p:tgtEl>
                                      </p:cBhvr>
                                    </p:animEffect>
                                    <p:anim calcmode="lin" valueType="num">
                                      <p:cBhvr>
                                        <p:cTn id="45" dur="1000" fill="hold"/>
                                        <p:tgtEl>
                                          <p:spTgt spid="29"/>
                                        </p:tgtEl>
                                        <p:attrNameLst>
                                          <p:attrName>ppt_x</p:attrName>
                                        </p:attrNameLst>
                                      </p:cBhvr>
                                      <p:tavLst>
                                        <p:tav tm="0">
                                          <p:val>
                                            <p:strVal val="#ppt_x"/>
                                          </p:val>
                                        </p:tav>
                                        <p:tav tm="100000">
                                          <p:val>
                                            <p:strVal val="#ppt_x"/>
                                          </p:val>
                                        </p:tav>
                                      </p:tavLst>
                                    </p:anim>
                                    <p:anim calcmode="lin" valueType="num">
                                      <p:cBhvr>
                                        <p:cTn id="4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11" grpId="0" build="p"/>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the Repository Layer</a:t>
            </a:r>
          </a:p>
        </p:txBody>
      </p:sp>
      <p:sp>
        <p:nvSpPr>
          <p:cNvPr id="4" name="Text Placeholder 3"/>
          <p:cNvSpPr>
            <a:spLocks noGrp="1"/>
          </p:cNvSpPr>
          <p:nvPr>
            <p:ph type="body" sz="quarter" idx="13"/>
          </p:nvPr>
        </p:nvSpPr>
        <p:spPr/>
        <p:txBody>
          <a:bodyPr/>
          <a:lstStyle/>
          <a:p>
            <a:r>
              <a:rPr lang="en-US" sz="2800" dirty="0">
                <a:solidFill>
                  <a:srgbClr val="666666"/>
                </a:solidFill>
              </a:rPr>
              <a:t>How to test it?</a:t>
            </a:r>
          </a:p>
        </p:txBody>
      </p:sp>
      <p:sp>
        <p:nvSpPr>
          <p:cNvPr id="11" name="Content Placeholder 1">
            <a:extLst>
              <a:ext uri="{FF2B5EF4-FFF2-40B4-BE49-F238E27FC236}">
                <a16:creationId xmlns:a16="http://schemas.microsoft.com/office/drawing/2014/main" id="{43D115B0-8925-41FD-B5AB-96CEDF225924}"/>
              </a:ext>
            </a:extLst>
          </p:cNvPr>
          <p:cNvSpPr txBox="1">
            <a:spLocks/>
          </p:cNvSpPr>
          <p:nvPr/>
        </p:nvSpPr>
        <p:spPr>
          <a:xfrm>
            <a:off x="7650935" y="1578288"/>
            <a:ext cx="6979465" cy="4517712"/>
          </a:xfrm>
          <a:prstGeom prst="rect">
            <a:avLst/>
          </a:prstGeom>
        </p:spPr>
        <p:txBody>
          <a:bodyPr vert="horz" lIns="0" tIns="0" rIns="0" bIns="0" rtlCol="0">
            <a:normAutofit/>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endParaRPr lang="en-US" sz="2800" b="0" dirty="0"/>
          </a:p>
        </p:txBody>
      </p:sp>
      <p:sp>
        <p:nvSpPr>
          <p:cNvPr id="6" name="Content Placeholder 5">
            <a:extLst>
              <a:ext uri="{FF2B5EF4-FFF2-40B4-BE49-F238E27FC236}">
                <a16:creationId xmlns:a16="http://schemas.microsoft.com/office/drawing/2014/main" id="{A774DBC9-090A-4581-833D-DDEED1BC4634}"/>
              </a:ext>
            </a:extLst>
          </p:cNvPr>
          <p:cNvSpPr>
            <a:spLocks noGrp="1"/>
          </p:cNvSpPr>
          <p:nvPr>
            <p:ph idx="1"/>
          </p:nvPr>
        </p:nvSpPr>
        <p:spPr>
          <a:xfrm>
            <a:off x="731521" y="1885950"/>
            <a:ext cx="13163741" cy="5249706"/>
          </a:xfrm>
        </p:spPr>
        <p:txBody>
          <a:bodyPr>
            <a:normAutofit/>
          </a:bodyPr>
          <a:lstStyle/>
          <a:p>
            <a:endParaRPr lang="en-US" dirty="0"/>
          </a:p>
        </p:txBody>
      </p:sp>
      <p:pic>
        <p:nvPicPr>
          <p:cNvPr id="2" name="Picture 1">
            <a:extLst>
              <a:ext uri="{FF2B5EF4-FFF2-40B4-BE49-F238E27FC236}">
                <a16:creationId xmlns:a16="http://schemas.microsoft.com/office/drawing/2014/main" id="{ED228612-0AAB-4BEB-AEAA-B323873C7B1C}"/>
              </a:ext>
            </a:extLst>
          </p:cNvPr>
          <p:cNvPicPr>
            <a:picLocks noChangeAspect="1"/>
          </p:cNvPicPr>
          <p:nvPr/>
        </p:nvPicPr>
        <p:blipFill>
          <a:blip r:embed="rId3"/>
          <a:stretch>
            <a:fillRect/>
          </a:stretch>
        </p:blipFill>
        <p:spPr>
          <a:xfrm>
            <a:off x="731328" y="1885950"/>
            <a:ext cx="8769172" cy="5249706"/>
          </a:xfrm>
          <a:prstGeom prst="rect">
            <a:avLst/>
          </a:prstGeom>
        </p:spPr>
      </p:pic>
    </p:spTree>
    <p:extLst>
      <p:ext uri="{BB962C8B-B14F-4D97-AF65-F5344CB8AC3E}">
        <p14:creationId xmlns:p14="http://schemas.microsoft.com/office/powerpoint/2010/main" val="43584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75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nodePh="1">
                                  <p:stCondLst>
                                    <p:cond delay="0"/>
                                  </p:stCondLst>
                                  <p:endCondLst>
                                    <p:cond evt="begin" delay="0">
                                      <p:tn val="14"/>
                                    </p:cond>
                                  </p:end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wipe(up)">
                                      <p:cBhvr>
                                        <p:cTn id="16" dur="500"/>
                                        <p:tgtEl>
                                          <p:spTgt spid="1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1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330" y="625450"/>
            <a:ext cx="13163932" cy="493776"/>
          </a:xfrm>
        </p:spPr>
        <p:txBody>
          <a:bodyPr/>
          <a:lstStyle/>
          <a:p>
            <a:r>
              <a:rPr lang="en-US" dirty="0"/>
              <a:t>Testing the Repository Layer</a:t>
            </a:r>
          </a:p>
        </p:txBody>
      </p:sp>
      <p:sp>
        <p:nvSpPr>
          <p:cNvPr id="4" name="Text Placeholder 3"/>
          <p:cNvSpPr>
            <a:spLocks noGrp="1"/>
          </p:cNvSpPr>
          <p:nvPr>
            <p:ph type="body" sz="quarter" idx="13"/>
          </p:nvPr>
        </p:nvSpPr>
        <p:spPr>
          <a:xfrm>
            <a:off x="731328" y="1121088"/>
            <a:ext cx="13163932" cy="457200"/>
          </a:xfrm>
        </p:spPr>
        <p:txBody>
          <a:bodyPr/>
          <a:lstStyle/>
          <a:p>
            <a:r>
              <a:rPr lang="en-US" sz="2800" dirty="0">
                <a:solidFill>
                  <a:srgbClr val="666666"/>
                </a:solidFill>
              </a:rPr>
              <a:t>How to test it?</a:t>
            </a:r>
          </a:p>
        </p:txBody>
      </p:sp>
      <p:sp>
        <p:nvSpPr>
          <p:cNvPr id="11" name="Content Placeholder 1">
            <a:extLst>
              <a:ext uri="{FF2B5EF4-FFF2-40B4-BE49-F238E27FC236}">
                <a16:creationId xmlns:a16="http://schemas.microsoft.com/office/drawing/2014/main" id="{43D115B0-8925-41FD-B5AB-96CEDF225924}"/>
              </a:ext>
            </a:extLst>
          </p:cNvPr>
          <p:cNvSpPr txBox="1">
            <a:spLocks/>
          </p:cNvSpPr>
          <p:nvPr/>
        </p:nvSpPr>
        <p:spPr>
          <a:xfrm>
            <a:off x="7650935" y="1578288"/>
            <a:ext cx="6979465" cy="4517712"/>
          </a:xfrm>
          <a:prstGeom prst="rect">
            <a:avLst/>
          </a:prstGeom>
        </p:spPr>
        <p:txBody>
          <a:bodyPr vert="horz" lIns="0" tIns="0" rIns="0" bIns="0" rtlCol="0">
            <a:normAutofit/>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endParaRPr lang="en-US" sz="2800" b="0" dirty="0"/>
          </a:p>
        </p:txBody>
      </p:sp>
      <p:pic>
        <p:nvPicPr>
          <p:cNvPr id="6" name="Picture 5">
            <a:extLst>
              <a:ext uri="{FF2B5EF4-FFF2-40B4-BE49-F238E27FC236}">
                <a16:creationId xmlns:a16="http://schemas.microsoft.com/office/drawing/2014/main" id="{13F5E3BB-0E35-43DF-9B9E-227A846191B1}"/>
              </a:ext>
            </a:extLst>
          </p:cNvPr>
          <p:cNvPicPr>
            <a:picLocks noChangeAspect="1"/>
          </p:cNvPicPr>
          <p:nvPr/>
        </p:nvPicPr>
        <p:blipFill>
          <a:blip r:embed="rId3"/>
          <a:stretch>
            <a:fillRect/>
          </a:stretch>
        </p:blipFill>
        <p:spPr>
          <a:xfrm>
            <a:off x="1102541" y="2555970"/>
            <a:ext cx="5876925" cy="3181350"/>
          </a:xfrm>
          <a:prstGeom prst="rect">
            <a:avLst/>
          </a:prstGeom>
        </p:spPr>
      </p:pic>
      <p:sp>
        <p:nvSpPr>
          <p:cNvPr id="7" name="TextBox 6">
            <a:extLst>
              <a:ext uri="{FF2B5EF4-FFF2-40B4-BE49-F238E27FC236}">
                <a16:creationId xmlns:a16="http://schemas.microsoft.com/office/drawing/2014/main" id="{24EB3EAD-6089-4E5A-A238-3BBD6132D76C}"/>
              </a:ext>
            </a:extLst>
          </p:cNvPr>
          <p:cNvSpPr txBox="1"/>
          <p:nvPr/>
        </p:nvSpPr>
        <p:spPr>
          <a:xfrm>
            <a:off x="7650935" y="3258260"/>
            <a:ext cx="6103480" cy="1421928"/>
          </a:xfrm>
          <a:prstGeom prst="rect">
            <a:avLst/>
          </a:prstGeom>
          <a:noFill/>
        </p:spPr>
        <p:txBody>
          <a:bodyPr wrap="square" rtlCol="0">
            <a:spAutoFit/>
          </a:bodyPr>
          <a:lstStyle/>
          <a:p>
            <a:r>
              <a:rPr lang="en-US" dirty="0"/>
              <a:t>@Test</a:t>
            </a:r>
          </a:p>
          <a:p>
            <a:r>
              <a:rPr lang="en-US" dirty="0"/>
              <a:t>@</a:t>
            </a:r>
            <a:r>
              <a:rPr lang="en-US" dirty="0" err="1"/>
              <a:t>DataSet</a:t>
            </a:r>
            <a:r>
              <a:rPr lang="en-US" dirty="0"/>
              <a:t>(“</a:t>
            </a:r>
            <a:r>
              <a:rPr lang="en-US" dirty="0" err="1"/>
              <a:t>products.yml</a:t>
            </a:r>
            <a:r>
              <a:rPr lang="en-US" dirty="0"/>
              <a:t>”)</a:t>
            </a:r>
          </a:p>
          <a:p>
            <a:r>
              <a:rPr lang="en-US" dirty="0"/>
              <a:t>void </a:t>
            </a:r>
            <a:r>
              <a:rPr lang="en-US" dirty="0" err="1"/>
              <a:t>testMethodName</a:t>
            </a:r>
            <a:r>
              <a:rPr lang="en-US" dirty="0"/>
              <a:t>() { … }</a:t>
            </a:r>
          </a:p>
        </p:txBody>
      </p:sp>
    </p:spTree>
    <p:extLst>
      <p:ext uri="{BB962C8B-B14F-4D97-AF65-F5344CB8AC3E}">
        <p14:creationId xmlns:p14="http://schemas.microsoft.com/office/powerpoint/2010/main" val="680161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75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330" y="625450"/>
            <a:ext cx="13163932" cy="493776"/>
          </a:xfrm>
        </p:spPr>
        <p:txBody>
          <a:bodyPr/>
          <a:lstStyle/>
          <a:p>
            <a:r>
              <a:rPr lang="en-US" dirty="0"/>
              <a:t>Testing the Repository Layer</a:t>
            </a:r>
          </a:p>
        </p:txBody>
      </p:sp>
      <p:sp>
        <p:nvSpPr>
          <p:cNvPr id="4" name="Text Placeholder 3"/>
          <p:cNvSpPr>
            <a:spLocks noGrp="1"/>
          </p:cNvSpPr>
          <p:nvPr>
            <p:ph type="body" sz="quarter" idx="13"/>
          </p:nvPr>
        </p:nvSpPr>
        <p:spPr>
          <a:xfrm>
            <a:off x="731328" y="1121088"/>
            <a:ext cx="13163932" cy="457200"/>
          </a:xfrm>
        </p:spPr>
        <p:txBody>
          <a:bodyPr/>
          <a:lstStyle/>
          <a:p>
            <a:r>
              <a:rPr lang="en-US" sz="2800">
                <a:solidFill>
                  <a:srgbClr val="666666"/>
                </a:solidFill>
              </a:rPr>
              <a:t>Walkthrough</a:t>
            </a:r>
            <a:endParaRPr lang="en-US" sz="2800" dirty="0">
              <a:solidFill>
                <a:srgbClr val="666666"/>
              </a:solidFill>
            </a:endParaRPr>
          </a:p>
        </p:txBody>
      </p:sp>
      <p:pic>
        <p:nvPicPr>
          <p:cNvPr id="5" name="Picture 4">
            <a:extLst>
              <a:ext uri="{FF2B5EF4-FFF2-40B4-BE49-F238E27FC236}">
                <a16:creationId xmlns:a16="http://schemas.microsoft.com/office/drawing/2014/main" id="{2E565A8B-43D9-4E7E-8141-20DE7145CC9B}"/>
              </a:ext>
            </a:extLst>
          </p:cNvPr>
          <p:cNvPicPr>
            <a:picLocks noChangeAspect="1"/>
          </p:cNvPicPr>
          <p:nvPr/>
        </p:nvPicPr>
        <p:blipFill>
          <a:blip r:embed="rId3"/>
          <a:stretch>
            <a:fillRect/>
          </a:stretch>
        </p:blipFill>
        <p:spPr>
          <a:xfrm>
            <a:off x="4027966" y="1578288"/>
            <a:ext cx="6570655" cy="5658064"/>
          </a:xfrm>
          <a:prstGeom prst="rect">
            <a:avLst/>
          </a:prstGeom>
        </p:spPr>
      </p:pic>
    </p:spTree>
    <p:extLst>
      <p:ext uri="{BB962C8B-B14F-4D97-AF65-F5344CB8AC3E}">
        <p14:creationId xmlns:p14="http://schemas.microsoft.com/office/powerpoint/2010/main" val="3936365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75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330" y="625450"/>
            <a:ext cx="13163932" cy="652206"/>
          </a:xfrm>
        </p:spPr>
        <p:txBody>
          <a:bodyPr/>
          <a:lstStyle/>
          <a:p>
            <a:pPr>
              <a:lnSpc>
                <a:spcPct val="90000"/>
              </a:lnSpc>
              <a:spcBef>
                <a:spcPts val="1440"/>
              </a:spcBef>
            </a:pPr>
            <a:r>
              <a:rPr lang="en-US" dirty="0"/>
              <a:t>Testing Spring Service that connects to a 3</a:t>
            </a:r>
            <a:r>
              <a:rPr lang="en-US" baseline="30000" dirty="0"/>
              <a:t>rd</a:t>
            </a:r>
            <a:r>
              <a:rPr lang="en-US" dirty="0"/>
              <a:t> party API</a:t>
            </a:r>
          </a:p>
        </p:txBody>
      </p:sp>
      <p:sp>
        <p:nvSpPr>
          <p:cNvPr id="4" name="Text Placeholder 3"/>
          <p:cNvSpPr>
            <a:spLocks noGrp="1"/>
          </p:cNvSpPr>
          <p:nvPr>
            <p:ph type="body" sz="quarter" idx="13"/>
          </p:nvPr>
        </p:nvSpPr>
        <p:spPr>
          <a:xfrm>
            <a:off x="731330" y="1177447"/>
            <a:ext cx="13163932" cy="457200"/>
          </a:xfrm>
        </p:spPr>
        <p:txBody>
          <a:bodyPr/>
          <a:lstStyle/>
          <a:p>
            <a:r>
              <a:rPr lang="en-US" sz="2800" dirty="0">
                <a:solidFill>
                  <a:srgbClr val="666666"/>
                </a:solidFill>
              </a:rPr>
              <a:t>We can use </a:t>
            </a:r>
            <a:r>
              <a:rPr lang="en-US" sz="2800" dirty="0" err="1">
                <a:solidFill>
                  <a:srgbClr val="666666"/>
                </a:solidFill>
              </a:rPr>
              <a:t>WireMock</a:t>
            </a:r>
            <a:r>
              <a:rPr lang="en-US" sz="2800" dirty="0">
                <a:solidFill>
                  <a:srgbClr val="666666"/>
                </a:solidFill>
              </a:rPr>
              <a:t> in testing a third party API</a:t>
            </a:r>
          </a:p>
        </p:txBody>
      </p:sp>
      <p:sp>
        <p:nvSpPr>
          <p:cNvPr id="2" name="Content Placeholder 1"/>
          <p:cNvSpPr>
            <a:spLocks noGrp="1"/>
          </p:cNvSpPr>
          <p:nvPr>
            <p:ph idx="1"/>
          </p:nvPr>
        </p:nvSpPr>
        <p:spPr>
          <a:xfrm>
            <a:off x="731521" y="1734856"/>
            <a:ext cx="7619103" cy="5580344"/>
          </a:xfrm>
        </p:spPr>
        <p:txBody>
          <a:bodyPr>
            <a:normAutofit/>
          </a:bodyPr>
          <a:lstStyle/>
          <a:p>
            <a:pPr marL="457200" indent="-457200">
              <a:buFont typeface="Arial" panose="020B0604020202020204" pitchFamily="34" charset="0"/>
              <a:buChar char="•"/>
            </a:pPr>
            <a:r>
              <a:rPr lang="en-US" sz="2800" b="0" dirty="0"/>
              <a:t>Enables us to test our services without actually connecting to a real back-end server</a:t>
            </a:r>
          </a:p>
          <a:p>
            <a:pPr marL="457200" indent="-457200">
              <a:buFont typeface="Arial" panose="020B0604020202020204" pitchFamily="34" charset="0"/>
              <a:buChar char="•"/>
            </a:pPr>
            <a:r>
              <a:rPr lang="en-US" sz="2800" b="0" dirty="0"/>
              <a:t>It allows us to stub HTTP responses for use in test environments, as well as unit tests.</a:t>
            </a:r>
          </a:p>
          <a:p>
            <a:pPr marL="457200" indent="-457200">
              <a:buFont typeface="Arial" panose="020B0604020202020204" pitchFamily="34" charset="0"/>
              <a:buChar char="•"/>
            </a:pPr>
            <a:r>
              <a:rPr lang="en-US" sz="2800" b="0" dirty="0"/>
              <a:t>It can provide stubs for services that doesn’t exist yet.</a:t>
            </a:r>
          </a:p>
          <a:p>
            <a:pPr marL="457200" indent="-457200">
              <a:buFont typeface="Arial" panose="020B0604020202020204" pitchFamily="34" charset="0"/>
              <a:buChar char="•"/>
            </a:pPr>
            <a:r>
              <a:rPr lang="en-US" sz="2800" b="0" dirty="0"/>
              <a:t>We can write tests for services that make web service calls by pointing those services </a:t>
            </a:r>
            <a:r>
              <a:rPr lang="en-US" sz="2800" b="0" dirty="0" err="1"/>
              <a:t>WireMock</a:t>
            </a:r>
            <a:r>
              <a:rPr lang="en-US" sz="2800" b="0" dirty="0"/>
              <a:t> in our test cases and return a known set of responses.</a:t>
            </a:r>
          </a:p>
        </p:txBody>
      </p:sp>
      <p:pic>
        <p:nvPicPr>
          <p:cNvPr id="6" name="Picture 5" descr="A picture containing drawing&#10;&#10;Description automatically generated">
            <a:extLst>
              <a:ext uri="{FF2B5EF4-FFF2-40B4-BE49-F238E27FC236}">
                <a16:creationId xmlns:a16="http://schemas.microsoft.com/office/drawing/2014/main" id="{81A32F9C-F13D-4B86-982A-32CDB5306534}"/>
              </a:ext>
            </a:extLst>
          </p:cNvPr>
          <p:cNvPicPr>
            <a:picLocks noChangeAspect="1"/>
          </p:cNvPicPr>
          <p:nvPr/>
        </p:nvPicPr>
        <p:blipFill rotWithShape="1">
          <a:blip r:embed="rId3"/>
          <a:srcRect l="26984" r="26822"/>
          <a:stretch/>
        </p:blipFill>
        <p:spPr>
          <a:xfrm>
            <a:off x="9910483" y="3022468"/>
            <a:ext cx="3832411" cy="1905000"/>
          </a:xfrm>
          <a:prstGeom prst="rect">
            <a:avLst/>
          </a:prstGeom>
        </p:spPr>
      </p:pic>
    </p:spTree>
    <p:extLst>
      <p:ext uri="{BB962C8B-B14F-4D97-AF65-F5344CB8AC3E}">
        <p14:creationId xmlns:p14="http://schemas.microsoft.com/office/powerpoint/2010/main" val="38707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25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wipe(up)">
                                      <p:cBhvr>
                                        <p:cTn id="16" dur="500"/>
                                        <p:tgtEl>
                                          <p:spTgt spid="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wipe(up)">
                                      <p:cBhvr>
                                        <p:cTn id="21" dur="500"/>
                                        <p:tgtEl>
                                          <p:spTgt spid="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wipe(up)">
                                      <p:cBhvr>
                                        <p:cTn id="26" dur="500"/>
                                        <p:tgtEl>
                                          <p:spTgt spid="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wipe(up)">
                                      <p:cBhvr>
                                        <p:cTn id="31"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9" name="Rectangle 8"/>
          <p:cNvSpPr/>
          <p:nvPr/>
        </p:nvSpPr>
        <p:spPr bwMode="gray">
          <a:xfrm>
            <a:off x="822960" y="1719072"/>
            <a:ext cx="13072301" cy="54864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9456" tIns="219456" rIns="219456" bIns="219456" numCol="1" spcCol="0" rtlCol="0" fromWordArt="0" anchor="t" anchorCtr="0" forceAA="0" compatLnSpc="1">
            <a:prstTxWarp prst="textNoShape">
              <a:avLst/>
            </a:prstTxWarp>
            <a:noAutofit/>
          </a:bodyPr>
          <a:lstStyle/>
          <a:p>
            <a:pPr marL="571500" indent="-571500">
              <a:lnSpc>
                <a:spcPct val="90000"/>
              </a:lnSpc>
              <a:spcBef>
                <a:spcPts val="1440"/>
              </a:spcBef>
              <a:buFont typeface="+mj-lt"/>
              <a:buAutoNum type="romanUcPeriod"/>
            </a:pPr>
            <a:r>
              <a:rPr lang="en-US" sz="2800" dirty="0">
                <a:solidFill>
                  <a:schemeClr val="tx1"/>
                </a:solidFill>
              </a:rPr>
              <a:t>What is Junit?</a:t>
            </a:r>
          </a:p>
          <a:p>
            <a:pPr marL="571500" indent="-571500">
              <a:lnSpc>
                <a:spcPct val="90000"/>
              </a:lnSpc>
              <a:spcBef>
                <a:spcPts val="1440"/>
              </a:spcBef>
              <a:buFont typeface="+mj-lt"/>
              <a:buAutoNum type="romanUcPeriod"/>
            </a:pPr>
            <a:r>
              <a:rPr lang="en-US" sz="2800" dirty="0">
                <a:solidFill>
                  <a:schemeClr val="tx1"/>
                </a:solidFill>
              </a:rPr>
              <a:t>Testing a Spring Service with a SQL Backend</a:t>
            </a:r>
          </a:p>
          <a:p>
            <a:pPr marL="1245870" lvl="1" indent="-514350">
              <a:lnSpc>
                <a:spcPct val="90000"/>
              </a:lnSpc>
              <a:spcBef>
                <a:spcPts val="1440"/>
              </a:spcBef>
              <a:buFont typeface="+mj-lt"/>
              <a:buAutoNum type="arabicPeriod"/>
            </a:pPr>
            <a:r>
              <a:rPr lang="en-US" sz="2800" dirty="0">
                <a:solidFill>
                  <a:schemeClr val="tx1"/>
                </a:solidFill>
              </a:rPr>
              <a:t>Discussion of the sample application to be tested</a:t>
            </a:r>
          </a:p>
          <a:p>
            <a:pPr marL="571500" indent="-571500">
              <a:lnSpc>
                <a:spcPct val="90000"/>
              </a:lnSpc>
              <a:spcBef>
                <a:spcPts val="1440"/>
              </a:spcBef>
              <a:buFont typeface="+mj-lt"/>
              <a:buAutoNum type="romanUcPeriod"/>
            </a:pPr>
            <a:r>
              <a:rPr lang="en-US" sz="2800" dirty="0">
                <a:solidFill>
                  <a:schemeClr val="tx1"/>
                </a:solidFill>
              </a:rPr>
              <a:t>Testing the Controller Layer</a:t>
            </a:r>
          </a:p>
          <a:p>
            <a:pPr marL="571500" indent="-571500">
              <a:lnSpc>
                <a:spcPct val="90000"/>
              </a:lnSpc>
              <a:spcBef>
                <a:spcPts val="1440"/>
              </a:spcBef>
              <a:buFont typeface="+mj-lt"/>
              <a:buAutoNum type="romanUcPeriod"/>
            </a:pPr>
            <a:r>
              <a:rPr lang="en-US" sz="2800" dirty="0">
                <a:solidFill>
                  <a:schemeClr val="tx1"/>
                </a:solidFill>
              </a:rPr>
              <a:t>Testing the Service Layer</a:t>
            </a:r>
          </a:p>
          <a:p>
            <a:pPr marL="571500" indent="-571500">
              <a:lnSpc>
                <a:spcPct val="90000"/>
              </a:lnSpc>
              <a:spcBef>
                <a:spcPts val="1440"/>
              </a:spcBef>
              <a:buFont typeface="+mj-lt"/>
              <a:buAutoNum type="romanUcPeriod"/>
            </a:pPr>
            <a:r>
              <a:rPr lang="en-US" sz="2800" dirty="0">
                <a:solidFill>
                  <a:schemeClr val="tx1"/>
                </a:solidFill>
              </a:rPr>
              <a:t>Testing the Repository Layer</a:t>
            </a:r>
          </a:p>
          <a:p>
            <a:pPr marL="571500" indent="-571500">
              <a:lnSpc>
                <a:spcPct val="90000"/>
              </a:lnSpc>
              <a:spcBef>
                <a:spcPts val="1440"/>
              </a:spcBef>
              <a:buFont typeface="+mj-lt"/>
              <a:buAutoNum type="romanUcPeriod"/>
            </a:pPr>
            <a:r>
              <a:rPr lang="en-US" sz="2800" dirty="0">
                <a:solidFill>
                  <a:schemeClr val="tx1"/>
                </a:solidFill>
              </a:rPr>
              <a:t>Testing a Spring Service that connects to a 3</a:t>
            </a:r>
            <a:r>
              <a:rPr lang="en-US" sz="2800" baseline="30000" dirty="0">
                <a:solidFill>
                  <a:schemeClr val="tx1"/>
                </a:solidFill>
              </a:rPr>
              <a:t>rd</a:t>
            </a:r>
            <a:r>
              <a:rPr lang="en-US" sz="2800" dirty="0">
                <a:solidFill>
                  <a:schemeClr val="tx1"/>
                </a:solidFill>
              </a:rPr>
              <a:t> party API</a:t>
            </a:r>
          </a:p>
          <a:p>
            <a:pPr marL="571500" indent="-571500">
              <a:lnSpc>
                <a:spcPct val="90000"/>
              </a:lnSpc>
              <a:spcBef>
                <a:spcPts val="1440"/>
              </a:spcBef>
              <a:buFont typeface="+mj-lt"/>
              <a:buAutoNum type="romanUcPeriod"/>
            </a:pPr>
            <a:r>
              <a:rPr lang="en-US" sz="2800" dirty="0">
                <a:solidFill>
                  <a:schemeClr val="tx1"/>
                </a:solidFill>
              </a:rPr>
              <a:t>Integration Testing</a:t>
            </a:r>
          </a:p>
          <a:p>
            <a:pPr marL="571500" indent="-571500">
              <a:lnSpc>
                <a:spcPct val="90000"/>
              </a:lnSpc>
              <a:spcBef>
                <a:spcPts val="1440"/>
              </a:spcBef>
              <a:buFont typeface="+mj-lt"/>
              <a:buAutoNum type="romanUcPeriod"/>
            </a:pPr>
            <a:endParaRPr lang="en-US" sz="2800" dirty="0">
              <a:solidFill>
                <a:schemeClr val="tx1"/>
              </a:solidFill>
            </a:endParaRPr>
          </a:p>
          <a:p>
            <a:pPr marL="342900" indent="-342900">
              <a:lnSpc>
                <a:spcPct val="90000"/>
              </a:lnSpc>
              <a:spcBef>
                <a:spcPts val="1440"/>
              </a:spcBef>
              <a:buFont typeface="Arial" panose="020B0604020202020204" pitchFamily="34" charset="0"/>
              <a:buChar char="•"/>
            </a:pPr>
            <a:endParaRPr lang="en-US" sz="2800" dirty="0">
              <a:solidFill>
                <a:schemeClr val="tx1"/>
              </a:solidFill>
            </a:endParaRPr>
          </a:p>
          <a:p>
            <a:pPr marL="342900" indent="-342900">
              <a:lnSpc>
                <a:spcPct val="90000"/>
              </a:lnSpc>
              <a:spcBef>
                <a:spcPts val="1440"/>
              </a:spcBef>
              <a:buFont typeface="Arial" panose="020B0604020202020204" pitchFamily="34" charset="0"/>
              <a:buChar char="•"/>
            </a:pPr>
            <a:endParaRPr lang="en-US" sz="2800" dirty="0">
              <a:solidFill>
                <a:schemeClr val="tx1"/>
              </a:solidFill>
            </a:endParaRPr>
          </a:p>
        </p:txBody>
      </p:sp>
    </p:spTree>
    <p:extLst>
      <p:ext uri="{BB962C8B-B14F-4D97-AF65-F5344CB8AC3E}">
        <p14:creationId xmlns:p14="http://schemas.microsoft.com/office/powerpoint/2010/main" val="18208453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bg/>
                                          </p:spTgt>
                                        </p:tgtEl>
                                        <p:attrNameLst>
                                          <p:attrName>style.visibility</p:attrName>
                                        </p:attrNameLst>
                                      </p:cBhvr>
                                      <p:to>
                                        <p:strVal val="visible"/>
                                      </p:to>
                                    </p:set>
                                    <p:animEffect transition="in" filter="wipe(up)">
                                      <p:cBhvr>
                                        <p:cTn id="11" dur="500"/>
                                        <p:tgtEl>
                                          <p:spTgt spid="9">
                                            <p:bg/>
                                          </p:spTgt>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down)">
                                      <p:cBhvr>
                                        <p:cTn id="15" dur="500"/>
                                        <p:tgtEl>
                                          <p:spTgt spid="9">
                                            <p:txEl>
                                              <p:pRg st="0" end="0"/>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wipe(down)">
                                      <p:cBhvr>
                                        <p:cTn id="18" dur="500"/>
                                        <p:tgtEl>
                                          <p:spTgt spid="9">
                                            <p:txEl>
                                              <p:pRg st="1" end="1"/>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wipe(down)">
                                      <p:cBhvr>
                                        <p:cTn id="21" dur="500"/>
                                        <p:tgtEl>
                                          <p:spTgt spid="9">
                                            <p:txEl>
                                              <p:pRg st="2" end="2"/>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9">
                                            <p:txEl>
                                              <p:pRg st="3" end="3"/>
                                            </p:txEl>
                                          </p:spTgt>
                                        </p:tgtEl>
                                        <p:attrNameLst>
                                          <p:attrName>style.visibility</p:attrName>
                                        </p:attrNameLst>
                                      </p:cBhvr>
                                      <p:to>
                                        <p:strVal val="visible"/>
                                      </p:to>
                                    </p:set>
                                    <p:animEffect transition="in" filter="wipe(down)">
                                      <p:cBhvr>
                                        <p:cTn id="24" dur="500"/>
                                        <p:tgtEl>
                                          <p:spTgt spid="9">
                                            <p:txEl>
                                              <p:pRg st="3" end="3"/>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wipe(down)">
                                      <p:cBhvr>
                                        <p:cTn id="27" dur="500"/>
                                        <p:tgtEl>
                                          <p:spTgt spid="9">
                                            <p:txEl>
                                              <p:pRg st="4" end="4"/>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wipe(down)">
                                      <p:cBhvr>
                                        <p:cTn id="30" dur="500"/>
                                        <p:tgtEl>
                                          <p:spTgt spid="9">
                                            <p:txEl>
                                              <p:pRg st="5" end="5"/>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animEffect transition="in" filter="wipe(down)">
                                      <p:cBhvr>
                                        <p:cTn id="33" dur="500"/>
                                        <p:tgtEl>
                                          <p:spTgt spid="9">
                                            <p:txEl>
                                              <p:pRg st="6" end="6"/>
                                            </p:txEl>
                                          </p:spTgt>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9">
                                            <p:txEl>
                                              <p:pRg st="7" end="7"/>
                                            </p:txEl>
                                          </p:spTgt>
                                        </p:tgtEl>
                                        <p:attrNameLst>
                                          <p:attrName>style.visibility</p:attrName>
                                        </p:attrNameLst>
                                      </p:cBhvr>
                                      <p:to>
                                        <p:strVal val="visible"/>
                                      </p:to>
                                    </p:set>
                                    <p:animEffect transition="in" filter="wipe(down)">
                                      <p:cBhvr>
                                        <p:cTn id="36"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330" y="625449"/>
            <a:ext cx="13163932" cy="457201"/>
          </a:xfrm>
        </p:spPr>
        <p:txBody>
          <a:bodyPr/>
          <a:lstStyle/>
          <a:p>
            <a:r>
              <a:rPr lang="en-US" dirty="0"/>
              <a:t>Testing Spring Service that connects to a 3</a:t>
            </a:r>
            <a:r>
              <a:rPr lang="en-US" baseline="30000" dirty="0"/>
              <a:t>rd</a:t>
            </a:r>
            <a:r>
              <a:rPr lang="en-US" dirty="0"/>
              <a:t> party API</a:t>
            </a:r>
          </a:p>
        </p:txBody>
      </p:sp>
      <p:sp>
        <p:nvSpPr>
          <p:cNvPr id="4" name="Text Placeholder 3"/>
          <p:cNvSpPr>
            <a:spLocks noGrp="1"/>
          </p:cNvSpPr>
          <p:nvPr>
            <p:ph type="body" sz="quarter" idx="13"/>
          </p:nvPr>
        </p:nvSpPr>
        <p:spPr>
          <a:xfrm>
            <a:off x="733234" y="1232237"/>
            <a:ext cx="13163932" cy="457200"/>
          </a:xfrm>
        </p:spPr>
        <p:txBody>
          <a:bodyPr/>
          <a:lstStyle/>
          <a:p>
            <a:r>
              <a:rPr lang="en-US" sz="2800" dirty="0">
                <a:solidFill>
                  <a:srgbClr val="666666"/>
                </a:solidFill>
              </a:rPr>
              <a:t>How does this work?</a:t>
            </a:r>
          </a:p>
        </p:txBody>
      </p:sp>
      <p:sp>
        <p:nvSpPr>
          <p:cNvPr id="5" name="Rectangle 4">
            <a:extLst>
              <a:ext uri="{FF2B5EF4-FFF2-40B4-BE49-F238E27FC236}">
                <a16:creationId xmlns:a16="http://schemas.microsoft.com/office/drawing/2014/main" id="{C56B946B-5B9D-4830-9AB6-4ABE9D153255}"/>
              </a:ext>
            </a:extLst>
          </p:cNvPr>
          <p:cNvSpPr/>
          <p:nvPr/>
        </p:nvSpPr>
        <p:spPr>
          <a:xfrm>
            <a:off x="5930318" y="2145001"/>
            <a:ext cx="2714198" cy="86500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Unit Test</a:t>
            </a:r>
          </a:p>
        </p:txBody>
      </p:sp>
      <p:sp>
        <p:nvSpPr>
          <p:cNvPr id="14" name="Content Placeholder 1">
            <a:extLst>
              <a:ext uri="{FF2B5EF4-FFF2-40B4-BE49-F238E27FC236}">
                <a16:creationId xmlns:a16="http://schemas.microsoft.com/office/drawing/2014/main" id="{E11E61DF-8A4E-4A9D-A79E-0B383ED0E58D}"/>
              </a:ext>
            </a:extLst>
          </p:cNvPr>
          <p:cNvSpPr>
            <a:spLocks noGrp="1"/>
          </p:cNvSpPr>
          <p:nvPr>
            <p:ph idx="1"/>
          </p:nvPr>
        </p:nvSpPr>
        <p:spPr>
          <a:xfrm>
            <a:off x="731520" y="4812473"/>
            <a:ext cx="13163742" cy="2502727"/>
          </a:xfrm>
        </p:spPr>
        <p:txBody>
          <a:bodyPr>
            <a:normAutofit/>
          </a:bodyPr>
          <a:lstStyle/>
          <a:p>
            <a:pPr marL="342900" indent="-342900">
              <a:buFont typeface="Arial" panose="020B0604020202020204" pitchFamily="34" charset="0"/>
              <a:buChar char="•"/>
            </a:pPr>
            <a:r>
              <a:rPr lang="en-US" sz="2800" b="0" dirty="0"/>
              <a:t>Create a </a:t>
            </a:r>
            <a:r>
              <a:rPr lang="en-US" sz="2800" b="0" dirty="0" err="1"/>
              <a:t>WireMock</a:t>
            </a:r>
            <a:r>
              <a:rPr lang="en-US" sz="2800" b="0" dirty="0"/>
              <a:t> server in our unit test and configure the request that we would like to handle and the response to return for those request.</a:t>
            </a:r>
          </a:p>
          <a:p>
            <a:pPr marL="342900" indent="-342900">
              <a:buFont typeface="Arial" panose="020B0604020202020204" pitchFamily="34" charset="0"/>
              <a:buChar char="•"/>
            </a:pPr>
            <a:r>
              <a:rPr lang="en-US" sz="2800" b="0" dirty="0"/>
              <a:t>Configure the service </a:t>
            </a:r>
            <a:r>
              <a:rPr lang="en-US" sz="2800" b="0" dirty="0" err="1"/>
              <a:t>url</a:t>
            </a:r>
            <a:r>
              <a:rPr lang="en-US" sz="2800" b="0" dirty="0"/>
              <a:t> to point to the </a:t>
            </a:r>
            <a:r>
              <a:rPr lang="en-US" sz="2800" b="0" dirty="0" err="1"/>
              <a:t>WireMock</a:t>
            </a:r>
            <a:r>
              <a:rPr lang="en-US" sz="2800" b="0" dirty="0"/>
              <a:t> server then </a:t>
            </a:r>
            <a:r>
              <a:rPr lang="en-US" sz="2800" b="0" dirty="0" err="1"/>
              <a:t>WireMock</a:t>
            </a:r>
            <a:r>
              <a:rPr lang="en-US" sz="2800" b="0" dirty="0"/>
              <a:t> will return the configured responses.</a:t>
            </a:r>
          </a:p>
        </p:txBody>
      </p:sp>
      <p:sp>
        <p:nvSpPr>
          <p:cNvPr id="6" name="Rectangle 5">
            <a:extLst>
              <a:ext uri="{FF2B5EF4-FFF2-40B4-BE49-F238E27FC236}">
                <a16:creationId xmlns:a16="http://schemas.microsoft.com/office/drawing/2014/main" id="{B21BBD2B-3283-4DFE-A360-226CCF5F78CB}"/>
              </a:ext>
            </a:extLst>
          </p:cNvPr>
          <p:cNvSpPr/>
          <p:nvPr/>
        </p:nvSpPr>
        <p:spPr>
          <a:xfrm>
            <a:off x="5930318" y="3514970"/>
            <a:ext cx="2714198" cy="86500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err="1"/>
              <a:t>WireMock</a:t>
            </a:r>
            <a:r>
              <a:rPr lang="en-US" dirty="0"/>
              <a:t> Server</a:t>
            </a:r>
          </a:p>
        </p:txBody>
      </p:sp>
      <p:sp>
        <p:nvSpPr>
          <p:cNvPr id="9" name="Rectangle 8">
            <a:extLst>
              <a:ext uri="{FF2B5EF4-FFF2-40B4-BE49-F238E27FC236}">
                <a16:creationId xmlns:a16="http://schemas.microsoft.com/office/drawing/2014/main" id="{6161269D-7EFA-4E48-AC66-FBAFBDBE3746}"/>
              </a:ext>
            </a:extLst>
          </p:cNvPr>
          <p:cNvSpPr/>
          <p:nvPr/>
        </p:nvSpPr>
        <p:spPr>
          <a:xfrm>
            <a:off x="10001615" y="2145001"/>
            <a:ext cx="2714198" cy="86500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Inventory Service	</a:t>
            </a:r>
          </a:p>
        </p:txBody>
      </p:sp>
      <p:sp>
        <p:nvSpPr>
          <p:cNvPr id="10" name="Rectangle 9">
            <a:extLst>
              <a:ext uri="{FF2B5EF4-FFF2-40B4-BE49-F238E27FC236}">
                <a16:creationId xmlns:a16="http://schemas.microsoft.com/office/drawing/2014/main" id="{66C544A9-55B3-4E10-BEA8-7F3E1490B0F5}"/>
              </a:ext>
            </a:extLst>
          </p:cNvPr>
          <p:cNvSpPr/>
          <p:nvPr/>
        </p:nvSpPr>
        <p:spPr>
          <a:xfrm>
            <a:off x="2051242" y="2577502"/>
            <a:ext cx="2714198" cy="1394324"/>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Request/</a:t>
            </a:r>
          </a:p>
          <a:p>
            <a:pPr algn="ctr"/>
            <a:r>
              <a:rPr lang="en-US" dirty="0"/>
              <a:t>Response Configuration</a:t>
            </a:r>
          </a:p>
        </p:txBody>
      </p:sp>
      <p:cxnSp>
        <p:nvCxnSpPr>
          <p:cNvPr id="11" name="Straight Arrow Connector 10">
            <a:extLst>
              <a:ext uri="{FF2B5EF4-FFF2-40B4-BE49-F238E27FC236}">
                <a16:creationId xmlns:a16="http://schemas.microsoft.com/office/drawing/2014/main" id="{9BDE4094-B33F-417B-AA77-6837DDBA3414}"/>
              </a:ext>
            </a:extLst>
          </p:cNvPr>
          <p:cNvCxnSpPr>
            <a:cxnSpLocks/>
            <a:stCxn id="5" idx="3"/>
            <a:endCxn id="9" idx="1"/>
          </p:cNvCxnSpPr>
          <p:nvPr/>
        </p:nvCxnSpPr>
        <p:spPr>
          <a:xfrm>
            <a:off x="8644516" y="2577502"/>
            <a:ext cx="1357099" cy="0"/>
          </a:xfrm>
          <a:prstGeom prst="straightConnector1">
            <a:avLst/>
          </a:prstGeom>
          <a:ln w="76200" cap="sq">
            <a:tailEnd type="triangle"/>
          </a:ln>
        </p:spPr>
        <p:style>
          <a:lnRef idx="1">
            <a:schemeClr val="accent1"/>
          </a:lnRef>
          <a:fillRef idx="0">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7809BE7C-7D81-409E-922F-D1E3225AED47}"/>
              </a:ext>
            </a:extLst>
          </p:cNvPr>
          <p:cNvCxnSpPr>
            <a:stCxn id="5" idx="2"/>
            <a:endCxn id="6" idx="0"/>
          </p:cNvCxnSpPr>
          <p:nvPr/>
        </p:nvCxnSpPr>
        <p:spPr>
          <a:xfrm>
            <a:off x="7287417" y="3010003"/>
            <a:ext cx="0" cy="504967"/>
          </a:xfrm>
          <a:prstGeom prst="line">
            <a:avLst/>
          </a:prstGeom>
          <a:ln w="76200" cap="sq">
            <a:solidFill>
              <a:schemeClr val="accent1"/>
            </a:solidFill>
          </a:ln>
        </p:spPr>
        <p:style>
          <a:lnRef idx="1">
            <a:schemeClr val="accent1"/>
          </a:lnRef>
          <a:fillRef idx="0">
            <a:schemeClr val="accent1"/>
          </a:fillRef>
          <a:effectRef idx="0">
            <a:schemeClr val="accent1"/>
          </a:effectRef>
          <a:fontRef idx="minor">
            <a:schemeClr val="lt1"/>
          </a:fontRef>
        </p:style>
      </p:cxnSp>
      <p:cxnSp>
        <p:nvCxnSpPr>
          <p:cNvPr id="16" name="Connector: Elbow 15">
            <a:extLst>
              <a:ext uri="{FF2B5EF4-FFF2-40B4-BE49-F238E27FC236}">
                <a16:creationId xmlns:a16="http://schemas.microsoft.com/office/drawing/2014/main" id="{2D5130D2-93B7-4598-8E22-04B383AAB9B0}"/>
              </a:ext>
            </a:extLst>
          </p:cNvPr>
          <p:cNvCxnSpPr>
            <a:stCxn id="9" idx="2"/>
            <a:endCxn id="6" idx="3"/>
          </p:cNvCxnSpPr>
          <p:nvPr/>
        </p:nvCxnSpPr>
        <p:spPr>
          <a:xfrm rot="5400000">
            <a:off x="9532881" y="2121638"/>
            <a:ext cx="937468" cy="2714198"/>
          </a:xfrm>
          <a:prstGeom prst="bentConnector2">
            <a:avLst/>
          </a:prstGeom>
          <a:ln w="76200" cap="sq">
            <a:solidFill>
              <a:schemeClr val="accent1"/>
            </a:solidFill>
            <a:tailEnd type="triangle"/>
          </a:ln>
        </p:spPr>
        <p:style>
          <a:lnRef idx="1">
            <a:schemeClr val="accent1"/>
          </a:lnRef>
          <a:fillRef idx="0">
            <a:schemeClr val="accent1"/>
          </a:fillRef>
          <a:effectRef idx="0">
            <a:schemeClr val="accent1"/>
          </a:effectRef>
          <a:fontRef idx="minor">
            <a:schemeClr val="lt1"/>
          </a:fontRef>
        </p:style>
      </p:cxnSp>
    </p:spTree>
    <p:extLst>
      <p:ext uri="{BB962C8B-B14F-4D97-AF65-F5344CB8AC3E}">
        <p14:creationId xmlns:p14="http://schemas.microsoft.com/office/powerpoint/2010/main" val="1742877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75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wipe(up)">
                                      <p:cBhvr>
                                        <p:cTn id="16" dur="500"/>
                                        <p:tgtEl>
                                          <p:spTgt spid="1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4">
                                            <p:txEl>
                                              <p:pRg st="1" end="1"/>
                                            </p:txEl>
                                          </p:spTgt>
                                        </p:tgtEl>
                                        <p:attrNameLst>
                                          <p:attrName>style.visibility</p:attrName>
                                        </p:attrNameLst>
                                      </p:cBhvr>
                                      <p:to>
                                        <p:strVal val="visible"/>
                                      </p:to>
                                    </p:set>
                                    <p:animEffect transition="in" filter="wipe(up)">
                                      <p:cBhvr>
                                        <p:cTn id="21" dur="500"/>
                                        <p:tgtEl>
                                          <p:spTgt spid="14">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par>
                          <p:cTn id="43" fill="hold">
                            <p:stCondLst>
                              <p:cond delay="25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P spid="14" grpId="0" build="p"/>
      <p:bldP spid="6"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Spring Service that connects to a 3</a:t>
            </a:r>
            <a:r>
              <a:rPr lang="en-US" baseline="30000" dirty="0"/>
              <a:t>rd</a:t>
            </a:r>
            <a:r>
              <a:rPr lang="en-US" dirty="0"/>
              <a:t> party API</a:t>
            </a:r>
          </a:p>
        </p:txBody>
      </p:sp>
      <p:sp>
        <p:nvSpPr>
          <p:cNvPr id="4" name="Text Placeholder 3"/>
          <p:cNvSpPr>
            <a:spLocks noGrp="1"/>
          </p:cNvSpPr>
          <p:nvPr>
            <p:ph type="body" sz="quarter" idx="13"/>
          </p:nvPr>
        </p:nvSpPr>
        <p:spPr>
          <a:xfrm>
            <a:off x="731521" y="1121088"/>
            <a:ext cx="13163932" cy="457200"/>
          </a:xfrm>
        </p:spPr>
        <p:txBody>
          <a:bodyPr/>
          <a:lstStyle/>
          <a:p>
            <a:r>
              <a:rPr lang="en-US" sz="2800" dirty="0">
                <a:solidFill>
                  <a:srgbClr val="666666"/>
                </a:solidFill>
              </a:rPr>
              <a:t>How to test it?</a:t>
            </a:r>
          </a:p>
        </p:txBody>
      </p:sp>
      <p:sp>
        <p:nvSpPr>
          <p:cNvPr id="11" name="Content Placeholder 1">
            <a:extLst>
              <a:ext uri="{FF2B5EF4-FFF2-40B4-BE49-F238E27FC236}">
                <a16:creationId xmlns:a16="http://schemas.microsoft.com/office/drawing/2014/main" id="{43D115B0-8925-41FD-B5AB-96CEDF225924}"/>
              </a:ext>
            </a:extLst>
          </p:cNvPr>
          <p:cNvSpPr txBox="1">
            <a:spLocks/>
          </p:cNvSpPr>
          <p:nvPr/>
        </p:nvSpPr>
        <p:spPr>
          <a:xfrm>
            <a:off x="7650935" y="1578288"/>
            <a:ext cx="6979465" cy="4517712"/>
          </a:xfrm>
          <a:prstGeom prst="rect">
            <a:avLst/>
          </a:prstGeom>
        </p:spPr>
        <p:txBody>
          <a:bodyPr vert="horz" lIns="0" tIns="0" rIns="0" bIns="0" rtlCol="0">
            <a:normAutofit/>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endParaRPr lang="en-US" sz="2800" b="0" dirty="0"/>
          </a:p>
        </p:txBody>
      </p:sp>
      <p:sp>
        <p:nvSpPr>
          <p:cNvPr id="6" name="Content Placeholder 5">
            <a:extLst>
              <a:ext uri="{FF2B5EF4-FFF2-40B4-BE49-F238E27FC236}">
                <a16:creationId xmlns:a16="http://schemas.microsoft.com/office/drawing/2014/main" id="{A774DBC9-090A-4581-833D-DDEED1BC4634}"/>
              </a:ext>
            </a:extLst>
          </p:cNvPr>
          <p:cNvSpPr>
            <a:spLocks noGrp="1"/>
          </p:cNvSpPr>
          <p:nvPr>
            <p:ph idx="1"/>
          </p:nvPr>
        </p:nvSpPr>
        <p:spPr>
          <a:xfrm>
            <a:off x="731521" y="1578288"/>
            <a:ext cx="13163741" cy="5557367"/>
          </a:xfrm>
        </p:spPr>
        <p:txBody>
          <a:bodyPr>
            <a:normAutofit fontScale="62500" lnSpcReduction="20000"/>
          </a:bodyPr>
          <a:lstStyle/>
          <a:p>
            <a:r>
              <a:rPr lang="en-US" b="0" dirty="0"/>
              <a:t>@</a:t>
            </a:r>
            <a:r>
              <a:rPr lang="en-US" b="0" dirty="0" err="1"/>
              <a:t>SpringBootTest</a:t>
            </a:r>
            <a:endParaRPr lang="en-US" b="0" dirty="0"/>
          </a:p>
          <a:p>
            <a:r>
              <a:rPr lang="en-US" b="0" dirty="0"/>
              <a:t>class </a:t>
            </a:r>
            <a:r>
              <a:rPr lang="en-US" b="0" dirty="0" err="1"/>
              <a:t>InventoryServiceTest</a:t>
            </a:r>
            <a:r>
              <a:rPr lang="en-US" b="0" dirty="0"/>
              <a:t> {</a:t>
            </a:r>
          </a:p>
          <a:p>
            <a:r>
              <a:rPr lang="en-US" b="0" dirty="0"/>
              <a:t>	@</a:t>
            </a:r>
            <a:r>
              <a:rPr lang="en-US" b="0" dirty="0" err="1"/>
              <a:t>Autowired</a:t>
            </a:r>
            <a:endParaRPr lang="en-US" b="0" dirty="0"/>
          </a:p>
          <a:p>
            <a:r>
              <a:rPr lang="en-US" b="0" dirty="0"/>
              <a:t>	private </a:t>
            </a:r>
            <a:r>
              <a:rPr lang="en-US" b="0" dirty="0" err="1"/>
              <a:t>InventoryService</a:t>
            </a:r>
            <a:r>
              <a:rPr lang="en-US" b="0" dirty="0"/>
              <a:t> service;</a:t>
            </a:r>
          </a:p>
          <a:p>
            <a:endParaRPr lang="en-US" b="0" dirty="0"/>
          </a:p>
          <a:p>
            <a:r>
              <a:rPr lang="en-US" b="0" dirty="0"/>
              <a:t>	private </a:t>
            </a:r>
            <a:r>
              <a:rPr lang="en-US" b="0" dirty="0" err="1"/>
              <a:t>WireMockServer</a:t>
            </a:r>
            <a:r>
              <a:rPr lang="en-US" b="0" dirty="0"/>
              <a:t> server;</a:t>
            </a:r>
          </a:p>
          <a:p>
            <a:endParaRPr lang="en-US" b="0" dirty="0"/>
          </a:p>
          <a:p>
            <a:r>
              <a:rPr lang="en-US" b="0" dirty="0"/>
              <a:t>	@</a:t>
            </a:r>
            <a:r>
              <a:rPr lang="en-US" b="0" dirty="0" err="1"/>
              <a:t>BeforeEach</a:t>
            </a:r>
            <a:endParaRPr lang="en-US" b="0" dirty="0"/>
          </a:p>
          <a:p>
            <a:r>
              <a:rPr lang="en-US" b="0" dirty="0"/>
              <a:t>	void </a:t>
            </a:r>
            <a:r>
              <a:rPr lang="en-US" b="0" dirty="0" err="1"/>
              <a:t>beforeEach</a:t>
            </a:r>
            <a:r>
              <a:rPr lang="en-US" b="0" dirty="0"/>
              <a:t>() {</a:t>
            </a:r>
          </a:p>
          <a:p>
            <a:r>
              <a:rPr lang="en-US" b="0" dirty="0"/>
              <a:t>	     server = new </a:t>
            </a:r>
            <a:r>
              <a:rPr lang="en-US" b="0" dirty="0" err="1"/>
              <a:t>WireMockServer</a:t>
            </a:r>
            <a:r>
              <a:rPr lang="en-US" b="0" dirty="0"/>
              <a:t>();</a:t>
            </a:r>
          </a:p>
          <a:p>
            <a:r>
              <a:rPr lang="en-US" b="0" dirty="0"/>
              <a:t>	     </a:t>
            </a:r>
            <a:r>
              <a:rPr lang="en-US" b="0" dirty="0" err="1"/>
              <a:t>server.start</a:t>
            </a:r>
            <a:r>
              <a:rPr lang="en-US" b="0" dirty="0"/>
              <a:t>();</a:t>
            </a:r>
          </a:p>
          <a:p>
            <a:r>
              <a:rPr lang="en-US" b="0" dirty="0"/>
              <a:t>	    // Configure req.res</a:t>
            </a:r>
          </a:p>
          <a:p>
            <a:r>
              <a:rPr lang="en-US" b="0" dirty="0"/>
              <a:t>	}</a:t>
            </a:r>
          </a:p>
          <a:p>
            <a:r>
              <a:rPr lang="en-US" b="0" dirty="0"/>
              <a:t>	@</a:t>
            </a:r>
            <a:r>
              <a:rPr lang="en-US" b="0" dirty="0" err="1"/>
              <a:t>AfterEach</a:t>
            </a:r>
            <a:endParaRPr lang="en-US" b="0" dirty="0"/>
          </a:p>
          <a:p>
            <a:r>
              <a:rPr lang="en-US" b="0" dirty="0"/>
              <a:t>	void </a:t>
            </a:r>
            <a:r>
              <a:rPr lang="en-US" b="0" dirty="0" err="1"/>
              <a:t>afterEach</a:t>
            </a:r>
            <a:r>
              <a:rPr lang="en-US" b="0" dirty="0"/>
              <a:t>() {</a:t>
            </a:r>
          </a:p>
          <a:p>
            <a:r>
              <a:rPr lang="en-US" b="0" dirty="0"/>
              <a:t>	     </a:t>
            </a:r>
            <a:r>
              <a:rPr lang="en-US" b="0" dirty="0" err="1"/>
              <a:t>server.stop</a:t>
            </a:r>
            <a:r>
              <a:rPr lang="en-US" b="0" dirty="0"/>
              <a:t>();</a:t>
            </a:r>
          </a:p>
          <a:p>
            <a:r>
              <a:rPr lang="en-US" b="0" dirty="0"/>
              <a:t>	}</a:t>
            </a:r>
          </a:p>
          <a:p>
            <a:r>
              <a:rPr lang="en-US" b="0" dirty="0"/>
              <a:t>}</a:t>
            </a:r>
          </a:p>
          <a:p>
            <a:endParaRPr lang="en-US" dirty="0"/>
          </a:p>
        </p:txBody>
      </p:sp>
    </p:spTree>
    <p:extLst>
      <p:ext uri="{BB962C8B-B14F-4D97-AF65-F5344CB8AC3E}">
        <p14:creationId xmlns:p14="http://schemas.microsoft.com/office/powerpoint/2010/main" val="3755800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75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8" end="8"/>
                                            </p:txEl>
                                          </p:spTgt>
                                        </p:tgtEl>
                                        <p:attrNameLst>
                                          <p:attrName>style.visibility</p:attrName>
                                        </p:attrNameLst>
                                      </p:cBhvr>
                                      <p:to>
                                        <p:strVal val="visible"/>
                                      </p:to>
                                    </p:set>
                                    <p:animEffect transition="in" filter="fade">
                                      <p:cBhvr>
                                        <p:cTn id="34" dur="500"/>
                                        <p:tgtEl>
                                          <p:spTgt spid="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animEffect transition="in" filter="fade">
                                      <p:cBhvr>
                                        <p:cTn id="37" dur="500"/>
                                        <p:tgtEl>
                                          <p:spTgt spid="6">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10" end="10"/>
                                            </p:txEl>
                                          </p:spTgt>
                                        </p:tgtEl>
                                        <p:attrNameLst>
                                          <p:attrName>style.visibility</p:attrName>
                                        </p:attrNameLst>
                                      </p:cBhvr>
                                      <p:to>
                                        <p:strVal val="visible"/>
                                      </p:to>
                                    </p:set>
                                    <p:animEffect transition="in" filter="fade">
                                      <p:cBhvr>
                                        <p:cTn id="40" dur="500"/>
                                        <p:tgtEl>
                                          <p:spTgt spid="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animEffect transition="in" filter="fade">
                                      <p:cBhvr>
                                        <p:cTn id="43" dur="500"/>
                                        <p:tgtEl>
                                          <p:spTgt spid="6">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12" end="12"/>
                                            </p:txEl>
                                          </p:spTgt>
                                        </p:tgtEl>
                                        <p:attrNameLst>
                                          <p:attrName>style.visibility</p:attrName>
                                        </p:attrNameLst>
                                      </p:cBhvr>
                                      <p:to>
                                        <p:strVal val="visible"/>
                                      </p:to>
                                    </p:set>
                                    <p:animEffect transition="in" filter="fade">
                                      <p:cBhvr>
                                        <p:cTn id="46" dur="500"/>
                                        <p:tgtEl>
                                          <p:spTgt spid="6">
                                            <p:txEl>
                                              <p:pRg st="12" end="12"/>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13" end="13"/>
                                            </p:txEl>
                                          </p:spTgt>
                                        </p:tgtEl>
                                        <p:attrNameLst>
                                          <p:attrName>style.visibility</p:attrName>
                                        </p:attrNameLst>
                                      </p:cBhvr>
                                      <p:to>
                                        <p:strVal val="visible"/>
                                      </p:to>
                                    </p:set>
                                    <p:animEffect transition="in" filter="fade">
                                      <p:cBhvr>
                                        <p:cTn id="49" dur="500"/>
                                        <p:tgtEl>
                                          <p:spTgt spid="6">
                                            <p:txEl>
                                              <p:pRg st="13" end="13"/>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6">
                                            <p:txEl>
                                              <p:pRg st="14" end="14"/>
                                            </p:txEl>
                                          </p:spTgt>
                                        </p:tgtEl>
                                        <p:attrNameLst>
                                          <p:attrName>style.visibility</p:attrName>
                                        </p:attrNameLst>
                                      </p:cBhvr>
                                      <p:to>
                                        <p:strVal val="visible"/>
                                      </p:to>
                                    </p:set>
                                    <p:animEffect transition="in" filter="fade">
                                      <p:cBhvr>
                                        <p:cTn id="52" dur="500"/>
                                        <p:tgtEl>
                                          <p:spTgt spid="6">
                                            <p:txEl>
                                              <p:pRg st="14" end="14"/>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
                                            <p:txEl>
                                              <p:pRg st="15" end="15"/>
                                            </p:txEl>
                                          </p:spTgt>
                                        </p:tgtEl>
                                        <p:attrNameLst>
                                          <p:attrName>style.visibility</p:attrName>
                                        </p:attrNameLst>
                                      </p:cBhvr>
                                      <p:to>
                                        <p:strVal val="visible"/>
                                      </p:to>
                                    </p:set>
                                    <p:animEffect transition="in" filter="fade">
                                      <p:cBhvr>
                                        <p:cTn id="55" dur="500"/>
                                        <p:tgtEl>
                                          <p:spTgt spid="6">
                                            <p:txEl>
                                              <p:pRg st="15" end="15"/>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16" end="16"/>
                                            </p:txEl>
                                          </p:spTgt>
                                        </p:tgtEl>
                                        <p:attrNameLst>
                                          <p:attrName>style.visibility</p:attrName>
                                        </p:attrNameLst>
                                      </p:cBhvr>
                                      <p:to>
                                        <p:strVal val="visible"/>
                                      </p:to>
                                    </p:set>
                                    <p:animEffect transition="in" filter="fade">
                                      <p:cBhvr>
                                        <p:cTn id="58" dur="500"/>
                                        <p:tgtEl>
                                          <p:spTgt spid="6">
                                            <p:txEl>
                                              <p:pRg st="16" end="16"/>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17" end="17"/>
                                            </p:txEl>
                                          </p:spTgt>
                                        </p:tgtEl>
                                        <p:attrNameLst>
                                          <p:attrName>style.visibility</p:attrName>
                                        </p:attrNameLst>
                                      </p:cBhvr>
                                      <p:to>
                                        <p:strVal val="visible"/>
                                      </p:to>
                                    </p:set>
                                    <p:animEffect transition="in" filter="fade">
                                      <p:cBhvr>
                                        <p:cTn id="61" dur="500"/>
                                        <p:tgtEl>
                                          <p:spTgt spid="6">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330" y="625450"/>
            <a:ext cx="13163932" cy="493776"/>
          </a:xfrm>
        </p:spPr>
        <p:txBody>
          <a:bodyPr/>
          <a:lstStyle/>
          <a:p>
            <a:r>
              <a:rPr lang="en-US" dirty="0"/>
              <a:t>Testing Spring Service that connects to a 3</a:t>
            </a:r>
            <a:r>
              <a:rPr lang="en-US" baseline="30000" dirty="0"/>
              <a:t>rd</a:t>
            </a:r>
            <a:r>
              <a:rPr lang="en-US" dirty="0"/>
              <a:t> party API</a:t>
            </a:r>
          </a:p>
        </p:txBody>
      </p:sp>
      <p:sp>
        <p:nvSpPr>
          <p:cNvPr id="4" name="Text Placeholder 3"/>
          <p:cNvSpPr>
            <a:spLocks noGrp="1"/>
          </p:cNvSpPr>
          <p:nvPr>
            <p:ph type="body" sz="quarter" idx="13"/>
          </p:nvPr>
        </p:nvSpPr>
        <p:spPr>
          <a:xfrm>
            <a:off x="731328" y="1121088"/>
            <a:ext cx="13163932" cy="457200"/>
          </a:xfrm>
        </p:spPr>
        <p:txBody>
          <a:bodyPr/>
          <a:lstStyle/>
          <a:p>
            <a:r>
              <a:rPr lang="en-US" sz="2800">
                <a:solidFill>
                  <a:srgbClr val="666666"/>
                </a:solidFill>
              </a:rPr>
              <a:t>Walkthrough</a:t>
            </a:r>
            <a:endParaRPr lang="en-US" sz="2800" dirty="0">
              <a:solidFill>
                <a:srgbClr val="666666"/>
              </a:solidFill>
            </a:endParaRPr>
          </a:p>
        </p:txBody>
      </p:sp>
      <p:pic>
        <p:nvPicPr>
          <p:cNvPr id="2" name="Picture 1">
            <a:extLst>
              <a:ext uri="{FF2B5EF4-FFF2-40B4-BE49-F238E27FC236}">
                <a16:creationId xmlns:a16="http://schemas.microsoft.com/office/drawing/2014/main" id="{96830199-5B65-498A-9183-271D2A10E5B0}"/>
              </a:ext>
            </a:extLst>
          </p:cNvPr>
          <p:cNvPicPr>
            <a:picLocks noChangeAspect="1"/>
          </p:cNvPicPr>
          <p:nvPr/>
        </p:nvPicPr>
        <p:blipFill>
          <a:blip r:embed="rId3"/>
          <a:stretch>
            <a:fillRect/>
          </a:stretch>
        </p:blipFill>
        <p:spPr>
          <a:xfrm>
            <a:off x="3652628" y="1556410"/>
            <a:ext cx="7321332" cy="6047740"/>
          </a:xfrm>
          <a:prstGeom prst="rect">
            <a:avLst/>
          </a:prstGeom>
        </p:spPr>
      </p:pic>
    </p:spTree>
    <p:extLst>
      <p:ext uri="{BB962C8B-B14F-4D97-AF65-F5344CB8AC3E}">
        <p14:creationId xmlns:p14="http://schemas.microsoft.com/office/powerpoint/2010/main" val="1332930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75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Integration Testing</a:t>
            </a:r>
          </a:p>
        </p:txBody>
      </p:sp>
      <p:sp>
        <p:nvSpPr>
          <p:cNvPr id="4" name="Text Placeholder 3"/>
          <p:cNvSpPr>
            <a:spLocks noGrp="1"/>
          </p:cNvSpPr>
          <p:nvPr>
            <p:ph type="body" sz="quarter" idx="13"/>
          </p:nvPr>
        </p:nvSpPr>
        <p:spPr/>
        <p:txBody>
          <a:bodyPr/>
          <a:lstStyle/>
          <a:p>
            <a:r>
              <a:rPr lang="en-US" sz="2800" dirty="0">
                <a:solidFill>
                  <a:srgbClr val="666666"/>
                </a:solidFill>
              </a:rPr>
              <a:t>As per Martin Fowler has said:</a:t>
            </a:r>
          </a:p>
        </p:txBody>
      </p:sp>
      <p:sp>
        <p:nvSpPr>
          <p:cNvPr id="2" name="Content Placeholder 1"/>
          <p:cNvSpPr>
            <a:spLocks noGrp="1"/>
          </p:cNvSpPr>
          <p:nvPr>
            <p:ph idx="1"/>
          </p:nvPr>
        </p:nvSpPr>
        <p:spPr>
          <a:xfrm>
            <a:off x="731521" y="1828801"/>
            <a:ext cx="12946901" cy="5486399"/>
          </a:xfrm>
        </p:spPr>
        <p:txBody>
          <a:bodyPr>
            <a:normAutofit/>
          </a:bodyPr>
          <a:lstStyle/>
          <a:p>
            <a:r>
              <a:rPr lang="en-US" sz="4800" b="0" dirty="0"/>
              <a:t>“Integration tests determine if independently developed units of software work correctly when they are connected to each other.</a:t>
            </a:r>
          </a:p>
        </p:txBody>
      </p:sp>
    </p:spTree>
    <p:extLst>
      <p:ext uri="{BB962C8B-B14F-4D97-AF65-F5344CB8AC3E}">
        <p14:creationId xmlns:p14="http://schemas.microsoft.com/office/powerpoint/2010/main" val="3420295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25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wipe(up)">
                                      <p:cBhvr>
                                        <p:cTn id="16"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Integration Testing?</a:t>
            </a:r>
          </a:p>
        </p:txBody>
      </p:sp>
      <p:sp>
        <p:nvSpPr>
          <p:cNvPr id="4" name="Text Placeholder 3"/>
          <p:cNvSpPr>
            <a:spLocks noGrp="1"/>
          </p:cNvSpPr>
          <p:nvPr>
            <p:ph type="body" sz="quarter" idx="13"/>
          </p:nvPr>
        </p:nvSpPr>
        <p:spPr/>
        <p:txBody>
          <a:bodyPr/>
          <a:lstStyle/>
          <a:p>
            <a:r>
              <a:rPr lang="en-US" sz="2800" dirty="0">
                <a:solidFill>
                  <a:srgbClr val="666666"/>
                </a:solidFill>
              </a:rPr>
              <a:t>What is our testing strategy?</a:t>
            </a:r>
          </a:p>
        </p:txBody>
      </p:sp>
      <p:sp>
        <p:nvSpPr>
          <p:cNvPr id="11" name="Content Placeholder 1">
            <a:extLst>
              <a:ext uri="{FF2B5EF4-FFF2-40B4-BE49-F238E27FC236}">
                <a16:creationId xmlns:a16="http://schemas.microsoft.com/office/drawing/2014/main" id="{43D115B0-8925-41FD-B5AB-96CEDF225924}"/>
              </a:ext>
            </a:extLst>
          </p:cNvPr>
          <p:cNvSpPr txBox="1">
            <a:spLocks/>
          </p:cNvSpPr>
          <p:nvPr/>
        </p:nvSpPr>
        <p:spPr>
          <a:xfrm>
            <a:off x="7650935" y="1578288"/>
            <a:ext cx="6979465" cy="4517712"/>
          </a:xfrm>
          <a:prstGeom prst="rect">
            <a:avLst/>
          </a:prstGeom>
        </p:spPr>
        <p:txBody>
          <a:bodyPr vert="horz" lIns="0" tIns="0" rIns="0" bIns="0" rtlCol="0">
            <a:normAutofit/>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endParaRPr lang="en-US" sz="2800" b="0" dirty="0"/>
          </a:p>
        </p:txBody>
      </p:sp>
      <p:sp>
        <p:nvSpPr>
          <p:cNvPr id="6" name="Content Placeholder 5">
            <a:extLst>
              <a:ext uri="{FF2B5EF4-FFF2-40B4-BE49-F238E27FC236}">
                <a16:creationId xmlns:a16="http://schemas.microsoft.com/office/drawing/2014/main" id="{A774DBC9-090A-4581-833D-DDEED1BC4634}"/>
              </a:ext>
            </a:extLst>
          </p:cNvPr>
          <p:cNvSpPr>
            <a:spLocks noGrp="1"/>
          </p:cNvSpPr>
          <p:nvPr>
            <p:ph idx="1"/>
          </p:nvPr>
        </p:nvSpPr>
        <p:spPr>
          <a:xfrm>
            <a:off x="731521" y="5433932"/>
            <a:ext cx="13163741" cy="1701723"/>
          </a:xfrm>
        </p:spPr>
        <p:txBody>
          <a:bodyPr>
            <a:normAutofit/>
          </a:bodyPr>
          <a:lstStyle/>
          <a:p>
            <a:pPr marL="342900" indent="-342900">
              <a:buFont typeface="Arial" panose="020B0604020202020204" pitchFamily="34" charset="0"/>
              <a:buChar char="•"/>
            </a:pPr>
            <a:r>
              <a:rPr lang="en-US" sz="2400" b="0" dirty="0"/>
              <a:t>Load the full spring application context and test using Mock MVC.</a:t>
            </a:r>
          </a:p>
          <a:p>
            <a:pPr marL="342900" indent="-342900">
              <a:buFont typeface="Arial" panose="020B0604020202020204" pitchFamily="34" charset="0"/>
              <a:buChar char="•"/>
            </a:pPr>
            <a:r>
              <a:rPr lang="en-US" sz="2400" b="0" dirty="0"/>
              <a:t>This means we will wire the components (controllers, service and repository) with each other.</a:t>
            </a:r>
          </a:p>
        </p:txBody>
      </p:sp>
      <p:sp>
        <p:nvSpPr>
          <p:cNvPr id="7" name="Rectangle 6">
            <a:extLst>
              <a:ext uri="{FF2B5EF4-FFF2-40B4-BE49-F238E27FC236}">
                <a16:creationId xmlns:a16="http://schemas.microsoft.com/office/drawing/2014/main" id="{2729FCDC-31FB-4533-B5EB-137B796D8F89}"/>
              </a:ext>
            </a:extLst>
          </p:cNvPr>
          <p:cNvSpPr/>
          <p:nvPr/>
        </p:nvSpPr>
        <p:spPr>
          <a:xfrm>
            <a:off x="1768840" y="1926237"/>
            <a:ext cx="2233534" cy="116923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Mock MVC</a:t>
            </a:r>
          </a:p>
        </p:txBody>
      </p:sp>
      <p:sp>
        <p:nvSpPr>
          <p:cNvPr id="8" name="Rectangle 7">
            <a:extLst>
              <a:ext uri="{FF2B5EF4-FFF2-40B4-BE49-F238E27FC236}">
                <a16:creationId xmlns:a16="http://schemas.microsoft.com/office/drawing/2014/main" id="{2C30D642-5FA5-4A01-9342-333BBC9B9F85}"/>
              </a:ext>
            </a:extLst>
          </p:cNvPr>
          <p:cNvSpPr/>
          <p:nvPr/>
        </p:nvSpPr>
        <p:spPr>
          <a:xfrm>
            <a:off x="5796197" y="1926237"/>
            <a:ext cx="2233534" cy="116923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Web Service</a:t>
            </a:r>
          </a:p>
        </p:txBody>
      </p:sp>
      <p:sp>
        <p:nvSpPr>
          <p:cNvPr id="9" name="Rectangle 8">
            <a:extLst>
              <a:ext uri="{FF2B5EF4-FFF2-40B4-BE49-F238E27FC236}">
                <a16:creationId xmlns:a16="http://schemas.microsoft.com/office/drawing/2014/main" id="{B47B511B-4F73-46CA-81E7-4ED6AAF8273A}"/>
              </a:ext>
            </a:extLst>
          </p:cNvPr>
          <p:cNvSpPr/>
          <p:nvPr/>
        </p:nvSpPr>
        <p:spPr>
          <a:xfrm>
            <a:off x="9823554" y="1926237"/>
            <a:ext cx="3038006" cy="116923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Backend Resource</a:t>
            </a:r>
          </a:p>
        </p:txBody>
      </p:sp>
      <p:cxnSp>
        <p:nvCxnSpPr>
          <p:cNvPr id="10" name="Straight Arrow Connector 9">
            <a:extLst>
              <a:ext uri="{FF2B5EF4-FFF2-40B4-BE49-F238E27FC236}">
                <a16:creationId xmlns:a16="http://schemas.microsoft.com/office/drawing/2014/main" id="{B5A0B9F9-855E-4F15-9C85-10766FD98095}"/>
              </a:ext>
            </a:extLst>
          </p:cNvPr>
          <p:cNvCxnSpPr>
            <a:stCxn id="7" idx="3"/>
            <a:endCxn id="8" idx="1"/>
          </p:cNvCxnSpPr>
          <p:nvPr/>
        </p:nvCxnSpPr>
        <p:spPr>
          <a:xfrm>
            <a:off x="4002374" y="2510853"/>
            <a:ext cx="1793823" cy="0"/>
          </a:xfrm>
          <a:prstGeom prst="straightConnector1">
            <a:avLst/>
          </a:prstGeom>
          <a:ln w="76200" cap="sq">
            <a:tailEnd type="triangle"/>
          </a:ln>
        </p:spPr>
        <p:style>
          <a:lnRef idx="1">
            <a:schemeClr val="accent1"/>
          </a:lnRef>
          <a:fillRef idx="0">
            <a:schemeClr val="accent1"/>
          </a:fillRef>
          <a:effectRef idx="0">
            <a:schemeClr val="accent1"/>
          </a:effectRef>
          <a:fontRef idx="minor">
            <a:schemeClr val="lt1"/>
          </a:fontRef>
        </p:style>
      </p:cxnSp>
      <p:cxnSp>
        <p:nvCxnSpPr>
          <p:cNvPr id="12" name="Straight Arrow Connector 11">
            <a:extLst>
              <a:ext uri="{FF2B5EF4-FFF2-40B4-BE49-F238E27FC236}">
                <a16:creationId xmlns:a16="http://schemas.microsoft.com/office/drawing/2014/main" id="{2C642D11-9D06-4F33-8B6F-21684DE7E085}"/>
              </a:ext>
            </a:extLst>
          </p:cNvPr>
          <p:cNvCxnSpPr>
            <a:cxnSpLocks/>
            <a:stCxn id="8" idx="3"/>
            <a:endCxn id="9" idx="1"/>
          </p:cNvCxnSpPr>
          <p:nvPr/>
        </p:nvCxnSpPr>
        <p:spPr>
          <a:xfrm>
            <a:off x="8029731" y="2510853"/>
            <a:ext cx="1793823" cy="0"/>
          </a:xfrm>
          <a:prstGeom prst="straightConnector1">
            <a:avLst/>
          </a:prstGeom>
          <a:ln w="76200" cap="sq">
            <a:tailEnd type="triangle"/>
          </a:ln>
        </p:spPr>
        <p:style>
          <a:lnRef idx="1">
            <a:schemeClr val="accent1"/>
          </a:lnRef>
          <a:fillRef idx="0">
            <a:schemeClr val="accent1"/>
          </a:fillRef>
          <a:effectRef idx="0">
            <a:schemeClr val="accent1"/>
          </a:effectRef>
          <a:fontRef idx="minor">
            <a:schemeClr val="lt1"/>
          </a:fontRef>
        </p:style>
      </p:cxnSp>
      <p:sp>
        <p:nvSpPr>
          <p:cNvPr id="13" name="Rectangle 12">
            <a:extLst>
              <a:ext uri="{FF2B5EF4-FFF2-40B4-BE49-F238E27FC236}">
                <a16:creationId xmlns:a16="http://schemas.microsoft.com/office/drawing/2014/main" id="{656E38EF-9390-4C69-B48C-94DACBE65B92}"/>
              </a:ext>
            </a:extLst>
          </p:cNvPr>
          <p:cNvSpPr/>
          <p:nvPr/>
        </p:nvSpPr>
        <p:spPr>
          <a:xfrm>
            <a:off x="1768840" y="3680085"/>
            <a:ext cx="2233534" cy="116923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Unit Test</a:t>
            </a:r>
          </a:p>
        </p:txBody>
      </p:sp>
      <p:cxnSp>
        <p:nvCxnSpPr>
          <p:cNvPr id="14" name="Straight Arrow Connector 13">
            <a:extLst>
              <a:ext uri="{FF2B5EF4-FFF2-40B4-BE49-F238E27FC236}">
                <a16:creationId xmlns:a16="http://schemas.microsoft.com/office/drawing/2014/main" id="{4FC6EE70-73CE-403A-A2A7-95BC3A3F1D24}"/>
              </a:ext>
            </a:extLst>
          </p:cNvPr>
          <p:cNvCxnSpPr>
            <a:cxnSpLocks/>
            <a:stCxn id="13" idx="0"/>
            <a:endCxn id="7" idx="2"/>
          </p:cNvCxnSpPr>
          <p:nvPr/>
        </p:nvCxnSpPr>
        <p:spPr>
          <a:xfrm flipV="1">
            <a:off x="2885607" y="3095469"/>
            <a:ext cx="0" cy="584616"/>
          </a:xfrm>
          <a:prstGeom prst="straightConnector1">
            <a:avLst/>
          </a:prstGeom>
          <a:ln w="76200" cap="sq">
            <a:tailEnd type="triangle"/>
          </a:ln>
        </p:spPr>
        <p:style>
          <a:lnRef idx="1">
            <a:schemeClr val="accent1"/>
          </a:lnRef>
          <a:fillRef idx="0">
            <a:schemeClr val="accent1"/>
          </a:fillRef>
          <a:effectRef idx="0">
            <a:schemeClr val="accent1"/>
          </a:effectRef>
          <a:fontRef idx="minor">
            <a:schemeClr val="lt1"/>
          </a:fontRef>
        </p:style>
      </p:cxnSp>
      <p:cxnSp>
        <p:nvCxnSpPr>
          <p:cNvPr id="5" name="Connector: Elbow 4">
            <a:extLst>
              <a:ext uri="{FF2B5EF4-FFF2-40B4-BE49-F238E27FC236}">
                <a16:creationId xmlns:a16="http://schemas.microsoft.com/office/drawing/2014/main" id="{EE02D586-7CA8-438E-8B39-07AD0DB487E1}"/>
              </a:ext>
            </a:extLst>
          </p:cNvPr>
          <p:cNvCxnSpPr>
            <a:stCxn id="13" idx="3"/>
            <a:endCxn id="9" idx="2"/>
          </p:cNvCxnSpPr>
          <p:nvPr/>
        </p:nvCxnSpPr>
        <p:spPr>
          <a:xfrm flipV="1">
            <a:off x="4002374" y="3095469"/>
            <a:ext cx="7340183" cy="1169232"/>
          </a:xfrm>
          <a:prstGeom prst="bentConnector2">
            <a:avLst/>
          </a:prstGeom>
          <a:ln w="76200" cap="sq">
            <a:solidFill>
              <a:schemeClr val="accent1"/>
            </a:solidFill>
            <a:tailEnd type="triangle"/>
          </a:ln>
        </p:spPr>
        <p:style>
          <a:lnRef idx="1">
            <a:schemeClr val="accent1"/>
          </a:lnRef>
          <a:fillRef idx="0">
            <a:schemeClr val="accent1"/>
          </a:fillRef>
          <a:effectRef idx="0">
            <a:schemeClr val="accent1"/>
          </a:effectRef>
          <a:fontRef idx="minor">
            <a:schemeClr val="lt1"/>
          </a:fontRef>
        </p:style>
      </p:cxnSp>
    </p:spTree>
    <p:extLst>
      <p:ext uri="{BB962C8B-B14F-4D97-AF65-F5344CB8AC3E}">
        <p14:creationId xmlns:p14="http://schemas.microsoft.com/office/powerpoint/2010/main" val="1688442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75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500"/>
                                        <p:tgtEl>
                                          <p:spTgt spid="6">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nodePh="1">
                                  <p:stCondLst>
                                    <p:cond delay="0"/>
                                  </p:stCondLst>
                                  <p:endCondLst>
                                    <p:cond evt="begin" delay="0">
                                      <p:tn val="24"/>
                                    </p:cond>
                                  </p:end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wipe(up)">
                                      <p:cBhvr>
                                        <p:cTn id="26" dur="500"/>
                                        <p:tgtEl>
                                          <p:spTgt spid="1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par>
                          <p:cTn id="56" fill="hold">
                            <p:stCondLst>
                              <p:cond delay="3500"/>
                            </p:stCondLst>
                            <p:childTnLst>
                              <p:par>
                                <p:cTn id="57" presetID="10" presetClass="entr" presetSubtype="0"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11" grpId="0" build="p"/>
      <p:bldP spid="6" grpId="0" build="p"/>
      <p:bldP spid="7" grpId="0" animBg="1"/>
      <p:bldP spid="8" grpId="0" animBg="1"/>
      <p:bldP spid="9"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057400"/>
            <a:ext cx="10058400" cy="2926080"/>
          </a:xfrm>
        </p:spPr>
        <p:txBody>
          <a:bodyPr/>
          <a:lstStyle/>
          <a:p>
            <a:r>
              <a:rPr lang="en-US" dirty="0"/>
              <a:t>Thank you!</a:t>
            </a:r>
          </a:p>
        </p:txBody>
      </p:sp>
    </p:spTree>
    <p:extLst>
      <p:ext uri="{BB962C8B-B14F-4D97-AF65-F5344CB8AC3E}">
        <p14:creationId xmlns:p14="http://schemas.microsoft.com/office/powerpoint/2010/main" val="1533850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Junit?</a:t>
            </a:r>
          </a:p>
        </p:txBody>
      </p:sp>
      <p:sp>
        <p:nvSpPr>
          <p:cNvPr id="4" name="Text Placeholder 3"/>
          <p:cNvSpPr>
            <a:spLocks noGrp="1"/>
          </p:cNvSpPr>
          <p:nvPr>
            <p:ph type="body" sz="quarter" idx="13"/>
          </p:nvPr>
        </p:nvSpPr>
        <p:spPr/>
        <p:txBody>
          <a:bodyPr/>
          <a:lstStyle/>
          <a:p>
            <a:r>
              <a:rPr lang="en-US" sz="2800" dirty="0">
                <a:solidFill>
                  <a:srgbClr val="666666"/>
                </a:solidFill>
              </a:rPr>
              <a:t>An open source “unit testing” framework for JAVA</a:t>
            </a:r>
          </a:p>
        </p:txBody>
      </p:sp>
      <p:sp>
        <p:nvSpPr>
          <p:cNvPr id="2" name="Content Placeholder 1"/>
          <p:cNvSpPr>
            <a:spLocks noGrp="1"/>
          </p:cNvSpPr>
          <p:nvPr>
            <p:ph idx="1"/>
          </p:nvPr>
        </p:nvSpPr>
        <p:spPr>
          <a:xfrm>
            <a:off x="731521" y="1828801"/>
            <a:ext cx="7651067" cy="5486399"/>
          </a:xfrm>
        </p:spPr>
        <p:txBody>
          <a:bodyPr>
            <a:normAutofit/>
          </a:bodyPr>
          <a:lstStyle/>
          <a:p>
            <a:pPr marL="457200" indent="-457200">
              <a:buFont typeface="Arial" panose="020B0604020202020204" pitchFamily="34" charset="0"/>
              <a:buChar char="•"/>
            </a:pPr>
            <a:r>
              <a:rPr lang="en-US" sz="2800" b="0" dirty="0"/>
              <a:t>Used to write and run repeatable automated  testing</a:t>
            </a:r>
          </a:p>
          <a:p>
            <a:pPr marL="457200" indent="-457200">
              <a:buFont typeface="Arial" panose="020B0604020202020204" pitchFamily="34" charset="0"/>
              <a:buChar char="•"/>
            </a:pPr>
            <a:r>
              <a:rPr lang="en-US" sz="2800" b="0" dirty="0"/>
              <a:t>Plays a big role in regression testing</a:t>
            </a:r>
          </a:p>
          <a:p>
            <a:pPr marL="457200" indent="-457200">
              <a:buFont typeface="Arial" panose="020B0604020202020204" pitchFamily="34" charset="0"/>
              <a:buChar char="•"/>
            </a:pPr>
            <a:r>
              <a:rPr lang="en-US" sz="2800" b="0" dirty="0"/>
              <a:t>Provides annotations to identify test methods</a:t>
            </a:r>
          </a:p>
          <a:p>
            <a:pPr marL="457200" indent="-457200">
              <a:buFont typeface="Arial" panose="020B0604020202020204" pitchFamily="34" charset="0"/>
              <a:buChar char="•"/>
            </a:pPr>
            <a:r>
              <a:rPr lang="en-US" sz="2800" b="0" dirty="0"/>
              <a:t>Provides assertions for testing expected results</a:t>
            </a:r>
          </a:p>
          <a:p>
            <a:pPr marL="457200" indent="-457200">
              <a:buFont typeface="Arial" panose="020B0604020202020204" pitchFamily="34" charset="0"/>
              <a:buChar char="•"/>
            </a:pPr>
            <a:r>
              <a:rPr lang="en-US" sz="2800" b="0" dirty="0"/>
              <a:t>Provides test runners for running tests</a:t>
            </a:r>
          </a:p>
        </p:txBody>
      </p:sp>
      <p:pic>
        <p:nvPicPr>
          <p:cNvPr id="11" name="Picture 10" descr="A close up of a sign&#10;&#10;Description automatically generated">
            <a:extLst>
              <a:ext uri="{FF2B5EF4-FFF2-40B4-BE49-F238E27FC236}">
                <a16:creationId xmlns:a16="http://schemas.microsoft.com/office/drawing/2014/main" id="{72D5A312-C977-475B-A9C2-7BA6097E1F01}"/>
              </a:ext>
            </a:extLst>
          </p:cNvPr>
          <p:cNvPicPr>
            <a:picLocks noChangeAspect="1"/>
          </p:cNvPicPr>
          <p:nvPr/>
        </p:nvPicPr>
        <p:blipFill>
          <a:blip r:embed="rId3"/>
          <a:stretch>
            <a:fillRect/>
          </a:stretch>
        </p:blipFill>
        <p:spPr>
          <a:xfrm>
            <a:off x="9581249" y="3573012"/>
            <a:ext cx="3546905" cy="1083576"/>
          </a:xfrm>
          <a:prstGeom prst="rect">
            <a:avLst/>
          </a:prstGeom>
        </p:spPr>
      </p:pic>
    </p:spTree>
    <p:extLst>
      <p:ext uri="{BB962C8B-B14F-4D97-AF65-F5344CB8AC3E}">
        <p14:creationId xmlns:p14="http://schemas.microsoft.com/office/powerpoint/2010/main" val="697028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250"/>
                                        <p:tgtEl>
                                          <p:spTgt spid="4">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wipe(up)">
                                      <p:cBhvr>
                                        <p:cTn id="19" dur="500"/>
                                        <p:tgtEl>
                                          <p:spTgt spid="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Effect transition="in" filter="wipe(up)">
                                      <p:cBhvr>
                                        <p:cTn id="24" dur="500"/>
                                        <p:tgtEl>
                                          <p:spTgt spid="2">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Effect transition="in" filter="wipe(up)">
                                      <p:cBhvr>
                                        <p:cTn id="29" dur="500"/>
                                        <p:tgtEl>
                                          <p:spTgt spid="2">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
                                            <p:txEl>
                                              <p:pRg st="3" end="3"/>
                                            </p:txEl>
                                          </p:spTgt>
                                        </p:tgtEl>
                                        <p:attrNameLst>
                                          <p:attrName>style.visibility</p:attrName>
                                        </p:attrNameLst>
                                      </p:cBhvr>
                                      <p:to>
                                        <p:strVal val="visible"/>
                                      </p:to>
                                    </p:set>
                                    <p:animEffect transition="in" filter="wipe(up)">
                                      <p:cBhvr>
                                        <p:cTn id="34" dur="500"/>
                                        <p:tgtEl>
                                          <p:spTgt spid="2">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wipe(up)">
                                      <p:cBhvr>
                                        <p:cTn id="39"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B53D-2955-4F92-AD18-7FAA33334468}"/>
              </a:ext>
            </a:extLst>
          </p:cNvPr>
          <p:cNvSpPr>
            <a:spLocks noGrp="1"/>
          </p:cNvSpPr>
          <p:nvPr>
            <p:ph type="title"/>
          </p:nvPr>
        </p:nvSpPr>
        <p:spPr/>
        <p:txBody>
          <a:bodyPr/>
          <a:lstStyle/>
          <a:p>
            <a:r>
              <a:rPr lang="en-US" dirty="0"/>
              <a:t>Set-up</a:t>
            </a:r>
          </a:p>
        </p:txBody>
      </p:sp>
      <p:sp>
        <p:nvSpPr>
          <p:cNvPr id="3" name="Text Placeholder 2">
            <a:extLst>
              <a:ext uri="{FF2B5EF4-FFF2-40B4-BE49-F238E27FC236}">
                <a16:creationId xmlns:a16="http://schemas.microsoft.com/office/drawing/2014/main" id="{6AB5F8F9-D093-43BA-91D3-4ED33ADB8589}"/>
              </a:ext>
            </a:extLst>
          </p:cNvPr>
          <p:cNvSpPr>
            <a:spLocks noGrp="1"/>
          </p:cNvSpPr>
          <p:nvPr>
            <p:ph type="body" sz="quarter" idx="13"/>
          </p:nvPr>
        </p:nvSpPr>
        <p:spPr/>
        <p:txBody>
          <a:bodyPr/>
          <a:lstStyle/>
          <a:p>
            <a:r>
              <a:rPr lang="en-US" dirty="0">
                <a:solidFill>
                  <a:schemeClr val="bg1">
                    <a:lumMod val="50000"/>
                  </a:schemeClr>
                </a:solidFill>
              </a:rPr>
              <a:t>Maven Dependencies</a:t>
            </a:r>
          </a:p>
        </p:txBody>
      </p:sp>
      <p:sp>
        <p:nvSpPr>
          <p:cNvPr id="4" name="Content Placeholder 3">
            <a:extLst>
              <a:ext uri="{FF2B5EF4-FFF2-40B4-BE49-F238E27FC236}">
                <a16:creationId xmlns:a16="http://schemas.microsoft.com/office/drawing/2014/main" id="{77FEFBAE-62A0-41D0-99B7-5D1B865D9A9B}"/>
              </a:ext>
            </a:extLst>
          </p:cNvPr>
          <p:cNvSpPr>
            <a:spLocks noGrp="1"/>
          </p:cNvSpPr>
          <p:nvPr>
            <p:ph idx="1"/>
          </p:nvPr>
        </p:nvSpPr>
        <p:spPr>
          <a:xfrm>
            <a:off x="7005918" y="3307976"/>
            <a:ext cx="6889343" cy="1196789"/>
          </a:xfrm>
        </p:spPr>
        <p:txBody>
          <a:bodyPr>
            <a:normAutofit/>
          </a:bodyPr>
          <a:lstStyle/>
          <a:p>
            <a:pPr marL="342900" indent="-342900">
              <a:buFont typeface="Arial" panose="020B0604020202020204" pitchFamily="34" charset="0"/>
              <a:buChar char="•"/>
            </a:pPr>
            <a:r>
              <a:rPr lang="en-US" sz="3200" b="0" dirty="0"/>
              <a:t>Add the necessary dependencies in the pom.xml</a:t>
            </a:r>
          </a:p>
        </p:txBody>
      </p:sp>
      <p:pic>
        <p:nvPicPr>
          <p:cNvPr id="6" name="Picture 5">
            <a:extLst>
              <a:ext uri="{FF2B5EF4-FFF2-40B4-BE49-F238E27FC236}">
                <a16:creationId xmlns:a16="http://schemas.microsoft.com/office/drawing/2014/main" id="{6A68DD58-EF34-41BE-A200-C382A35F40EF}"/>
              </a:ext>
            </a:extLst>
          </p:cNvPr>
          <p:cNvPicPr>
            <a:picLocks noChangeAspect="1"/>
          </p:cNvPicPr>
          <p:nvPr/>
        </p:nvPicPr>
        <p:blipFill>
          <a:blip r:embed="rId2"/>
          <a:stretch>
            <a:fillRect/>
          </a:stretch>
        </p:blipFill>
        <p:spPr>
          <a:xfrm>
            <a:off x="1780198" y="1708035"/>
            <a:ext cx="3867568" cy="5593460"/>
          </a:xfrm>
          <a:prstGeom prst="rect">
            <a:avLst/>
          </a:prstGeom>
        </p:spPr>
      </p:pic>
    </p:spTree>
    <p:extLst>
      <p:ext uri="{BB962C8B-B14F-4D97-AF65-F5344CB8AC3E}">
        <p14:creationId xmlns:p14="http://schemas.microsoft.com/office/powerpoint/2010/main" val="3937451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90000"/>
              </a:lnSpc>
              <a:spcBef>
                <a:spcPts val="1440"/>
              </a:spcBef>
            </a:pPr>
            <a:r>
              <a:rPr lang="en-US" dirty="0"/>
              <a:t>Testing a Spring Service with a SQL Backend</a:t>
            </a:r>
          </a:p>
        </p:txBody>
      </p:sp>
      <p:sp>
        <p:nvSpPr>
          <p:cNvPr id="4" name="Text Placeholder 3"/>
          <p:cNvSpPr>
            <a:spLocks noGrp="1"/>
          </p:cNvSpPr>
          <p:nvPr>
            <p:ph type="body" sz="quarter" idx="13"/>
          </p:nvPr>
        </p:nvSpPr>
        <p:spPr/>
        <p:txBody>
          <a:bodyPr/>
          <a:lstStyle/>
          <a:p>
            <a:r>
              <a:rPr lang="en-US" sz="2800" dirty="0">
                <a:solidFill>
                  <a:srgbClr val="666666"/>
                </a:solidFill>
              </a:rPr>
              <a:t>Sample application and scope of this bootcamp.</a:t>
            </a:r>
          </a:p>
        </p:txBody>
      </p:sp>
      <p:sp>
        <p:nvSpPr>
          <p:cNvPr id="5" name="Rectangle 4">
            <a:extLst>
              <a:ext uri="{FF2B5EF4-FFF2-40B4-BE49-F238E27FC236}">
                <a16:creationId xmlns:a16="http://schemas.microsoft.com/office/drawing/2014/main" id="{940C5870-29B9-42BA-A12D-281E42AA059C}"/>
              </a:ext>
            </a:extLst>
          </p:cNvPr>
          <p:cNvSpPr/>
          <p:nvPr/>
        </p:nvSpPr>
        <p:spPr>
          <a:xfrm>
            <a:off x="999554" y="2450592"/>
            <a:ext cx="2572512" cy="1207008"/>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Product Controller</a:t>
            </a:r>
          </a:p>
        </p:txBody>
      </p:sp>
      <p:sp>
        <p:nvSpPr>
          <p:cNvPr id="11" name="Rectangle 10">
            <a:extLst>
              <a:ext uri="{FF2B5EF4-FFF2-40B4-BE49-F238E27FC236}">
                <a16:creationId xmlns:a16="http://schemas.microsoft.com/office/drawing/2014/main" id="{80B265E8-7D18-4361-85BE-1C0A12AA748A}"/>
              </a:ext>
            </a:extLst>
          </p:cNvPr>
          <p:cNvSpPr/>
          <p:nvPr/>
        </p:nvSpPr>
        <p:spPr>
          <a:xfrm>
            <a:off x="4290536" y="2450592"/>
            <a:ext cx="2572512" cy="1207008"/>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Product Service</a:t>
            </a:r>
          </a:p>
        </p:txBody>
      </p:sp>
      <p:sp>
        <p:nvSpPr>
          <p:cNvPr id="12" name="Rectangle 11">
            <a:extLst>
              <a:ext uri="{FF2B5EF4-FFF2-40B4-BE49-F238E27FC236}">
                <a16:creationId xmlns:a16="http://schemas.microsoft.com/office/drawing/2014/main" id="{1798C377-DFEC-4E62-95B7-CC1085F3FC3C}"/>
              </a:ext>
            </a:extLst>
          </p:cNvPr>
          <p:cNvSpPr/>
          <p:nvPr/>
        </p:nvSpPr>
        <p:spPr>
          <a:xfrm>
            <a:off x="7581518" y="2450592"/>
            <a:ext cx="2572512" cy="1207008"/>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Product Repository</a:t>
            </a:r>
          </a:p>
        </p:txBody>
      </p:sp>
      <p:sp>
        <p:nvSpPr>
          <p:cNvPr id="13" name="Rectangle 12">
            <a:extLst>
              <a:ext uri="{FF2B5EF4-FFF2-40B4-BE49-F238E27FC236}">
                <a16:creationId xmlns:a16="http://schemas.microsoft.com/office/drawing/2014/main" id="{70190B88-5FCA-4BC9-B5B0-3042B517AB7D}"/>
              </a:ext>
            </a:extLst>
          </p:cNvPr>
          <p:cNvSpPr/>
          <p:nvPr/>
        </p:nvSpPr>
        <p:spPr>
          <a:xfrm>
            <a:off x="10872500" y="2450592"/>
            <a:ext cx="2572512" cy="1207008"/>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Product Database</a:t>
            </a:r>
          </a:p>
        </p:txBody>
      </p:sp>
      <p:cxnSp>
        <p:nvCxnSpPr>
          <p:cNvPr id="15" name="Straight Arrow Connector 14">
            <a:extLst>
              <a:ext uri="{FF2B5EF4-FFF2-40B4-BE49-F238E27FC236}">
                <a16:creationId xmlns:a16="http://schemas.microsoft.com/office/drawing/2014/main" id="{6B0BB664-23DA-4E18-A87A-93F912E4998C}"/>
              </a:ext>
            </a:extLst>
          </p:cNvPr>
          <p:cNvCxnSpPr>
            <a:cxnSpLocks/>
            <a:stCxn id="5" idx="3"/>
            <a:endCxn id="11" idx="1"/>
          </p:cNvCxnSpPr>
          <p:nvPr/>
        </p:nvCxnSpPr>
        <p:spPr>
          <a:xfrm>
            <a:off x="3572066" y="3054096"/>
            <a:ext cx="718470" cy="0"/>
          </a:xfrm>
          <a:prstGeom prst="straightConnector1">
            <a:avLst/>
          </a:prstGeom>
          <a:ln w="76200" cap="sq">
            <a:tailEnd type="triangle"/>
          </a:ln>
        </p:spPr>
        <p:style>
          <a:lnRef idx="1">
            <a:schemeClr val="accent1"/>
          </a:lnRef>
          <a:fillRef idx="0">
            <a:schemeClr val="accent1"/>
          </a:fillRef>
          <a:effectRef idx="0">
            <a:schemeClr val="accent1"/>
          </a:effectRef>
          <a:fontRef idx="minor">
            <a:schemeClr val="lt1"/>
          </a:fontRef>
        </p:style>
      </p:cxnSp>
      <p:cxnSp>
        <p:nvCxnSpPr>
          <p:cNvPr id="17" name="Straight Arrow Connector 16">
            <a:extLst>
              <a:ext uri="{FF2B5EF4-FFF2-40B4-BE49-F238E27FC236}">
                <a16:creationId xmlns:a16="http://schemas.microsoft.com/office/drawing/2014/main" id="{BE45D085-D6CB-4DE4-A9C2-4DC5259BF53D}"/>
              </a:ext>
            </a:extLst>
          </p:cNvPr>
          <p:cNvCxnSpPr>
            <a:cxnSpLocks/>
            <a:stCxn id="11" idx="3"/>
            <a:endCxn id="12" idx="1"/>
          </p:cNvCxnSpPr>
          <p:nvPr/>
        </p:nvCxnSpPr>
        <p:spPr>
          <a:xfrm>
            <a:off x="6863048" y="3054096"/>
            <a:ext cx="718470" cy="0"/>
          </a:xfrm>
          <a:prstGeom prst="straightConnector1">
            <a:avLst/>
          </a:prstGeom>
          <a:ln w="76200" cap="sq">
            <a:tailEnd type="triangle"/>
          </a:ln>
        </p:spPr>
        <p:style>
          <a:lnRef idx="1">
            <a:schemeClr val="accent1"/>
          </a:lnRef>
          <a:fillRef idx="0">
            <a:schemeClr val="accent1"/>
          </a:fillRef>
          <a:effectRef idx="0">
            <a:schemeClr val="accent1"/>
          </a:effectRef>
          <a:fontRef idx="minor">
            <a:schemeClr val="lt1"/>
          </a:fontRef>
        </p:style>
      </p:cxnSp>
      <p:cxnSp>
        <p:nvCxnSpPr>
          <p:cNvPr id="20" name="Straight Arrow Connector 19">
            <a:extLst>
              <a:ext uri="{FF2B5EF4-FFF2-40B4-BE49-F238E27FC236}">
                <a16:creationId xmlns:a16="http://schemas.microsoft.com/office/drawing/2014/main" id="{11FF5685-69C9-410A-8267-82BEF7313585}"/>
              </a:ext>
            </a:extLst>
          </p:cNvPr>
          <p:cNvCxnSpPr>
            <a:cxnSpLocks/>
            <a:stCxn id="12" idx="3"/>
            <a:endCxn id="13" idx="1"/>
          </p:cNvCxnSpPr>
          <p:nvPr/>
        </p:nvCxnSpPr>
        <p:spPr>
          <a:xfrm>
            <a:off x="10154030" y="3054096"/>
            <a:ext cx="718470" cy="0"/>
          </a:xfrm>
          <a:prstGeom prst="straightConnector1">
            <a:avLst/>
          </a:prstGeom>
          <a:ln w="76200" cap="sq">
            <a:tailEnd type="triangle"/>
          </a:ln>
        </p:spPr>
        <p:style>
          <a:lnRef idx="1">
            <a:schemeClr val="accent1"/>
          </a:lnRef>
          <a:fillRef idx="0">
            <a:schemeClr val="accent1"/>
          </a:fillRef>
          <a:effectRef idx="0">
            <a:schemeClr val="accent1"/>
          </a:effectRef>
          <a:fontRef idx="minor">
            <a:schemeClr val="lt1"/>
          </a:fontRef>
        </p:style>
      </p:cxnSp>
      <p:graphicFrame>
        <p:nvGraphicFramePr>
          <p:cNvPr id="32" name="Table 32">
            <a:extLst>
              <a:ext uri="{FF2B5EF4-FFF2-40B4-BE49-F238E27FC236}">
                <a16:creationId xmlns:a16="http://schemas.microsoft.com/office/drawing/2014/main" id="{F31AA4E8-9873-4433-A3DA-575E53692EEE}"/>
              </a:ext>
            </a:extLst>
          </p:cNvPr>
          <p:cNvGraphicFramePr>
            <a:graphicFrameLocks noGrp="1"/>
          </p:cNvGraphicFramePr>
          <p:nvPr>
            <p:extLst>
              <p:ext uri="{D42A27DB-BD31-4B8C-83A1-F6EECF244321}">
                <p14:modId xmlns:p14="http://schemas.microsoft.com/office/powerpoint/2010/main" val="1702518897"/>
              </p:ext>
            </p:extLst>
          </p:nvPr>
        </p:nvGraphicFramePr>
        <p:xfrm>
          <a:off x="5251180" y="4773743"/>
          <a:ext cx="4128040" cy="2347536"/>
        </p:xfrm>
        <a:graphic>
          <a:graphicData uri="http://schemas.openxmlformats.org/drawingml/2006/table">
            <a:tbl>
              <a:tblPr firstRow="1" bandRow="1">
                <a:tableStyleId>{5940675A-B579-460E-94D1-54222C63F5DA}</a:tableStyleId>
              </a:tblPr>
              <a:tblGrid>
                <a:gridCol w="1421416">
                  <a:extLst>
                    <a:ext uri="{9D8B030D-6E8A-4147-A177-3AD203B41FA5}">
                      <a16:colId xmlns:a16="http://schemas.microsoft.com/office/drawing/2014/main" val="159422689"/>
                    </a:ext>
                  </a:extLst>
                </a:gridCol>
                <a:gridCol w="2706624">
                  <a:extLst>
                    <a:ext uri="{9D8B030D-6E8A-4147-A177-3AD203B41FA5}">
                      <a16:colId xmlns:a16="http://schemas.microsoft.com/office/drawing/2014/main" val="1391935246"/>
                    </a:ext>
                  </a:extLst>
                </a:gridCol>
              </a:tblGrid>
              <a:tr h="586884">
                <a:tc>
                  <a:txBody>
                    <a:bodyPr/>
                    <a:lstStyle/>
                    <a:p>
                      <a:r>
                        <a:rPr lang="en-US" sz="2400" dirty="0"/>
                        <a:t>ID</a:t>
                      </a:r>
                    </a:p>
                  </a:txBody>
                  <a:tcPr/>
                </a:tc>
                <a:tc>
                  <a:txBody>
                    <a:bodyPr/>
                    <a:lstStyle/>
                    <a:p>
                      <a:r>
                        <a:rPr lang="en-US" sz="2400" dirty="0"/>
                        <a:t>Primary Key</a:t>
                      </a:r>
                    </a:p>
                  </a:txBody>
                  <a:tcPr/>
                </a:tc>
                <a:extLst>
                  <a:ext uri="{0D108BD9-81ED-4DB2-BD59-A6C34878D82A}">
                    <a16:rowId xmlns:a16="http://schemas.microsoft.com/office/drawing/2014/main" val="3106257958"/>
                  </a:ext>
                </a:extLst>
              </a:tr>
              <a:tr h="586884">
                <a:tc>
                  <a:txBody>
                    <a:bodyPr/>
                    <a:lstStyle/>
                    <a:p>
                      <a:r>
                        <a:rPr lang="en-US" sz="2400" dirty="0"/>
                        <a:t>Name</a:t>
                      </a:r>
                    </a:p>
                  </a:txBody>
                  <a:tcPr/>
                </a:tc>
                <a:tc>
                  <a:txBody>
                    <a:bodyPr/>
                    <a:lstStyle/>
                    <a:p>
                      <a:r>
                        <a:rPr lang="en-US" sz="2400" dirty="0"/>
                        <a:t>Name of Product</a:t>
                      </a:r>
                    </a:p>
                  </a:txBody>
                  <a:tcPr/>
                </a:tc>
                <a:extLst>
                  <a:ext uri="{0D108BD9-81ED-4DB2-BD59-A6C34878D82A}">
                    <a16:rowId xmlns:a16="http://schemas.microsoft.com/office/drawing/2014/main" val="1357271111"/>
                  </a:ext>
                </a:extLst>
              </a:tr>
              <a:tr h="586884">
                <a:tc>
                  <a:txBody>
                    <a:bodyPr/>
                    <a:lstStyle/>
                    <a:p>
                      <a:r>
                        <a:rPr lang="en-US" sz="2400" dirty="0"/>
                        <a:t>Quantity</a:t>
                      </a:r>
                    </a:p>
                  </a:txBody>
                  <a:tcPr/>
                </a:tc>
                <a:tc>
                  <a:txBody>
                    <a:bodyPr/>
                    <a:lstStyle/>
                    <a:p>
                      <a:r>
                        <a:rPr lang="en-US" sz="2400" dirty="0"/>
                        <a:t>Inventory</a:t>
                      </a:r>
                    </a:p>
                  </a:txBody>
                  <a:tcPr/>
                </a:tc>
                <a:extLst>
                  <a:ext uri="{0D108BD9-81ED-4DB2-BD59-A6C34878D82A}">
                    <a16:rowId xmlns:a16="http://schemas.microsoft.com/office/drawing/2014/main" val="618769879"/>
                  </a:ext>
                </a:extLst>
              </a:tr>
              <a:tr h="586884">
                <a:tc>
                  <a:txBody>
                    <a:bodyPr/>
                    <a:lstStyle/>
                    <a:p>
                      <a:r>
                        <a:rPr lang="en-US" sz="2400" dirty="0"/>
                        <a:t>Version</a:t>
                      </a:r>
                    </a:p>
                  </a:txBody>
                  <a:tcPr/>
                </a:tc>
                <a:tc>
                  <a:txBody>
                    <a:bodyPr/>
                    <a:lstStyle/>
                    <a:p>
                      <a:r>
                        <a:rPr lang="en-US" sz="2400" dirty="0"/>
                        <a:t>Product Version</a:t>
                      </a:r>
                    </a:p>
                  </a:txBody>
                  <a:tcPr/>
                </a:tc>
                <a:extLst>
                  <a:ext uri="{0D108BD9-81ED-4DB2-BD59-A6C34878D82A}">
                    <a16:rowId xmlns:a16="http://schemas.microsoft.com/office/drawing/2014/main" val="2652581775"/>
                  </a:ext>
                </a:extLst>
              </a:tr>
            </a:tbl>
          </a:graphicData>
        </a:graphic>
      </p:graphicFrame>
      <p:sp>
        <p:nvSpPr>
          <p:cNvPr id="34" name="Rectangle 33">
            <a:extLst>
              <a:ext uri="{FF2B5EF4-FFF2-40B4-BE49-F238E27FC236}">
                <a16:creationId xmlns:a16="http://schemas.microsoft.com/office/drawing/2014/main" id="{7419B733-80BB-4ECE-BA78-1C9B84AB2B07}"/>
              </a:ext>
            </a:extLst>
          </p:cNvPr>
          <p:cNvSpPr/>
          <p:nvPr/>
        </p:nvSpPr>
        <p:spPr>
          <a:xfrm>
            <a:off x="816864" y="1853184"/>
            <a:ext cx="9521952" cy="2261616"/>
          </a:xfrm>
          <a:prstGeom prst="rect">
            <a:avLst/>
          </a:prstGeom>
          <a:noFill/>
          <a:ln w="38100">
            <a:solidFill>
              <a:schemeClr val="tx1"/>
            </a:solidFill>
            <a:prstDash val="sysDash"/>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66A8247-BABF-4B20-A1DE-BD7C0A675006}"/>
              </a:ext>
            </a:extLst>
          </p:cNvPr>
          <p:cNvSpPr txBox="1"/>
          <p:nvPr/>
        </p:nvSpPr>
        <p:spPr>
          <a:xfrm>
            <a:off x="3432615" y="1891594"/>
            <a:ext cx="4288353" cy="535531"/>
          </a:xfrm>
          <a:prstGeom prst="rect">
            <a:avLst/>
          </a:prstGeom>
          <a:noFill/>
        </p:spPr>
        <p:txBody>
          <a:bodyPr wrap="none" rtlCol="0">
            <a:spAutoFit/>
          </a:bodyPr>
          <a:lstStyle/>
          <a:p>
            <a:r>
              <a:rPr lang="en-US" dirty="0"/>
              <a:t>Spring Boot Microservice</a:t>
            </a:r>
          </a:p>
        </p:txBody>
      </p:sp>
    </p:spTree>
    <p:extLst>
      <p:ext uri="{BB962C8B-B14F-4D97-AF65-F5344CB8AC3E}">
        <p14:creationId xmlns:p14="http://schemas.microsoft.com/office/powerpoint/2010/main" val="1704188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25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barn(inVertical)">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P spid="11" grpId="0" animBg="1"/>
      <p:bldP spid="12" grpId="0" animBg="1"/>
      <p:bldP spid="13" grpId="0" animBg="1"/>
      <p:bldP spid="34" grpId="0" animBg="1"/>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the Controller Layer</a:t>
            </a:r>
          </a:p>
        </p:txBody>
      </p:sp>
      <p:sp>
        <p:nvSpPr>
          <p:cNvPr id="4" name="Text Placeholder 3"/>
          <p:cNvSpPr>
            <a:spLocks noGrp="1"/>
          </p:cNvSpPr>
          <p:nvPr>
            <p:ph type="body" sz="quarter" idx="13"/>
          </p:nvPr>
        </p:nvSpPr>
        <p:spPr/>
        <p:txBody>
          <a:bodyPr/>
          <a:lstStyle/>
          <a:p>
            <a:r>
              <a:rPr lang="en-US" sz="2800" dirty="0">
                <a:solidFill>
                  <a:srgbClr val="666666"/>
                </a:solidFill>
              </a:rPr>
              <a:t>The following are the roles of the controller:</a:t>
            </a:r>
          </a:p>
        </p:txBody>
      </p:sp>
      <p:sp>
        <p:nvSpPr>
          <p:cNvPr id="2" name="Content Placeholder 1"/>
          <p:cNvSpPr>
            <a:spLocks noGrp="1"/>
          </p:cNvSpPr>
          <p:nvPr>
            <p:ph idx="1"/>
          </p:nvPr>
        </p:nvSpPr>
        <p:spPr>
          <a:xfrm>
            <a:off x="731520" y="1828801"/>
            <a:ext cx="8321040" cy="5486399"/>
          </a:xfrm>
        </p:spPr>
        <p:txBody>
          <a:bodyPr>
            <a:normAutofit/>
          </a:bodyPr>
          <a:lstStyle/>
          <a:p>
            <a:pPr marL="342900" indent="-342900">
              <a:buFont typeface="Arial" panose="020B0604020202020204" pitchFamily="34" charset="0"/>
              <a:buChar char="•"/>
            </a:pPr>
            <a:r>
              <a:rPr lang="en-US" sz="2800" b="0" dirty="0"/>
              <a:t>Receives a request from a web client.</a:t>
            </a:r>
          </a:p>
          <a:p>
            <a:pPr marL="342900" indent="-342900">
              <a:buFont typeface="Arial" panose="020B0604020202020204" pitchFamily="34" charset="0"/>
              <a:buChar char="•"/>
            </a:pPr>
            <a:r>
              <a:rPr lang="en-US" sz="2800" b="0" dirty="0"/>
              <a:t>Calls the product service to implement the business logic.</a:t>
            </a:r>
          </a:p>
          <a:p>
            <a:pPr marL="342900" indent="-342900">
              <a:buFont typeface="Arial" panose="020B0604020202020204" pitchFamily="34" charset="0"/>
              <a:buChar char="•"/>
            </a:pPr>
            <a:r>
              <a:rPr lang="en-US" sz="2800" b="0" dirty="0"/>
              <a:t>Returns the web response in a form of JSON and HTTP Headers</a:t>
            </a:r>
          </a:p>
        </p:txBody>
      </p:sp>
    </p:spTree>
    <p:extLst>
      <p:ext uri="{BB962C8B-B14F-4D97-AF65-F5344CB8AC3E}">
        <p14:creationId xmlns:p14="http://schemas.microsoft.com/office/powerpoint/2010/main" val="473642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75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wipe(up)">
                                      <p:cBhvr>
                                        <p:cTn id="16" dur="500"/>
                                        <p:tgtEl>
                                          <p:spTgt spid="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wipe(up)">
                                      <p:cBhvr>
                                        <p:cTn id="21" dur="500"/>
                                        <p:tgtEl>
                                          <p:spTgt spid="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wipe(up)">
                                      <p:cBhvr>
                                        <p:cTn id="26"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the Controller Layer</a:t>
            </a:r>
          </a:p>
        </p:txBody>
      </p:sp>
      <p:sp>
        <p:nvSpPr>
          <p:cNvPr id="4" name="Text Placeholder 3"/>
          <p:cNvSpPr>
            <a:spLocks noGrp="1"/>
          </p:cNvSpPr>
          <p:nvPr>
            <p:ph type="body" sz="quarter" idx="13"/>
          </p:nvPr>
        </p:nvSpPr>
        <p:spPr/>
        <p:txBody>
          <a:bodyPr/>
          <a:lstStyle/>
          <a:p>
            <a:r>
              <a:rPr lang="en-US" sz="2800" dirty="0">
                <a:solidFill>
                  <a:srgbClr val="666666"/>
                </a:solidFill>
              </a:rPr>
              <a:t>What is our testing strategy?</a:t>
            </a:r>
          </a:p>
        </p:txBody>
      </p:sp>
      <p:sp>
        <p:nvSpPr>
          <p:cNvPr id="5" name="Rectangle 4">
            <a:extLst>
              <a:ext uri="{FF2B5EF4-FFF2-40B4-BE49-F238E27FC236}">
                <a16:creationId xmlns:a16="http://schemas.microsoft.com/office/drawing/2014/main" id="{C56B946B-5B9D-4830-9AB6-4ABE9D153255}"/>
              </a:ext>
            </a:extLst>
          </p:cNvPr>
          <p:cNvSpPr/>
          <p:nvPr/>
        </p:nvSpPr>
        <p:spPr>
          <a:xfrm>
            <a:off x="1926042" y="2018108"/>
            <a:ext cx="2714198" cy="86500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Mock MVC</a:t>
            </a:r>
          </a:p>
        </p:txBody>
      </p:sp>
      <p:sp>
        <p:nvSpPr>
          <p:cNvPr id="14" name="Content Placeholder 1">
            <a:extLst>
              <a:ext uri="{FF2B5EF4-FFF2-40B4-BE49-F238E27FC236}">
                <a16:creationId xmlns:a16="http://schemas.microsoft.com/office/drawing/2014/main" id="{E11E61DF-8A4E-4A9D-A79E-0B383ED0E58D}"/>
              </a:ext>
            </a:extLst>
          </p:cNvPr>
          <p:cNvSpPr>
            <a:spLocks noGrp="1"/>
          </p:cNvSpPr>
          <p:nvPr>
            <p:ph idx="1"/>
          </p:nvPr>
        </p:nvSpPr>
        <p:spPr>
          <a:xfrm>
            <a:off x="731520" y="4749421"/>
            <a:ext cx="13163742" cy="2565780"/>
          </a:xfrm>
        </p:spPr>
        <p:txBody>
          <a:bodyPr>
            <a:normAutofit/>
          </a:bodyPr>
          <a:lstStyle/>
          <a:p>
            <a:pPr marL="342900" indent="-342900">
              <a:buFont typeface="Arial" panose="020B0604020202020204" pitchFamily="34" charset="0"/>
              <a:buChar char="•"/>
            </a:pPr>
            <a:r>
              <a:rPr lang="en-US" sz="2800" b="0" dirty="0"/>
              <a:t>Create a Unit Test that utilizes Mock MVC to test the Product Controller that will call a Mock Product Service.</a:t>
            </a:r>
          </a:p>
          <a:p>
            <a:pPr marL="342900" indent="-342900">
              <a:buFont typeface="Arial" panose="020B0604020202020204" pitchFamily="34" charset="0"/>
              <a:buChar char="•"/>
            </a:pPr>
            <a:r>
              <a:rPr lang="en-US" sz="2800" b="0" dirty="0"/>
              <a:t>Mock MVC allows us to execute HTTP Request, validates the HTTP Response, HTTP Headers and Response Body.</a:t>
            </a:r>
          </a:p>
        </p:txBody>
      </p:sp>
      <p:sp>
        <p:nvSpPr>
          <p:cNvPr id="6" name="Rectangle 5">
            <a:extLst>
              <a:ext uri="{FF2B5EF4-FFF2-40B4-BE49-F238E27FC236}">
                <a16:creationId xmlns:a16="http://schemas.microsoft.com/office/drawing/2014/main" id="{B21BBD2B-3283-4DFE-A360-226CCF5F78CB}"/>
              </a:ext>
            </a:extLst>
          </p:cNvPr>
          <p:cNvSpPr/>
          <p:nvPr/>
        </p:nvSpPr>
        <p:spPr>
          <a:xfrm>
            <a:off x="1926042" y="3388077"/>
            <a:ext cx="2714198" cy="86500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Unit Test</a:t>
            </a:r>
          </a:p>
        </p:txBody>
      </p:sp>
      <p:cxnSp>
        <p:nvCxnSpPr>
          <p:cNvPr id="7" name="Straight Arrow Connector 6">
            <a:extLst>
              <a:ext uri="{FF2B5EF4-FFF2-40B4-BE49-F238E27FC236}">
                <a16:creationId xmlns:a16="http://schemas.microsoft.com/office/drawing/2014/main" id="{845E4FD5-9FFA-433D-8D42-43B8875D4E1D}"/>
              </a:ext>
            </a:extLst>
          </p:cNvPr>
          <p:cNvCxnSpPr>
            <a:stCxn id="6" idx="0"/>
            <a:endCxn id="5" idx="2"/>
          </p:cNvCxnSpPr>
          <p:nvPr/>
        </p:nvCxnSpPr>
        <p:spPr>
          <a:xfrm flipV="1">
            <a:off x="3283141" y="2883110"/>
            <a:ext cx="0" cy="504967"/>
          </a:xfrm>
          <a:prstGeom prst="straightConnector1">
            <a:avLst/>
          </a:prstGeom>
          <a:ln w="76200" cap="sq">
            <a:tailEnd type="triangle"/>
          </a:ln>
        </p:spPr>
        <p:style>
          <a:lnRef idx="1">
            <a:schemeClr val="accent1"/>
          </a:lnRef>
          <a:fillRef idx="0">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6161269D-7EFA-4E48-AC66-FBAFBDBE3746}"/>
              </a:ext>
            </a:extLst>
          </p:cNvPr>
          <p:cNvSpPr/>
          <p:nvPr/>
        </p:nvSpPr>
        <p:spPr>
          <a:xfrm>
            <a:off x="5997339" y="2018108"/>
            <a:ext cx="2714198" cy="86500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Product Controller</a:t>
            </a:r>
          </a:p>
        </p:txBody>
      </p:sp>
      <p:sp>
        <p:nvSpPr>
          <p:cNvPr id="10" name="Rectangle 9">
            <a:extLst>
              <a:ext uri="{FF2B5EF4-FFF2-40B4-BE49-F238E27FC236}">
                <a16:creationId xmlns:a16="http://schemas.microsoft.com/office/drawing/2014/main" id="{66C544A9-55B3-4E10-BEA8-7F3E1490B0F5}"/>
              </a:ext>
            </a:extLst>
          </p:cNvPr>
          <p:cNvSpPr/>
          <p:nvPr/>
        </p:nvSpPr>
        <p:spPr>
          <a:xfrm>
            <a:off x="10068636" y="2026733"/>
            <a:ext cx="2714198" cy="865002"/>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Mock Product Service</a:t>
            </a:r>
          </a:p>
        </p:txBody>
      </p:sp>
      <p:cxnSp>
        <p:nvCxnSpPr>
          <p:cNvPr id="11" name="Straight Arrow Connector 10">
            <a:extLst>
              <a:ext uri="{FF2B5EF4-FFF2-40B4-BE49-F238E27FC236}">
                <a16:creationId xmlns:a16="http://schemas.microsoft.com/office/drawing/2014/main" id="{9BDE4094-B33F-417B-AA77-6837DDBA3414}"/>
              </a:ext>
            </a:extLst>
          </p:cNvPr>
          <p:cNvCxnSpPr>
            <a:cxnSpLocks/>
            <a:stCxn id="5" idx="3"/>
            <a:endCxn id="9" idx="1"/>
          </p:cNvCxnSpPr>
          <p:nvPr/>
        </p:nvCxnSpPr>
        <p:spPr>
          <a:xfrm>
            <a:off x="4640240" y="2450609"/>
            <a:ext cx="1357099" cy="0"/>
          </a:xfrm>
          <a:prstGeom prst="straightConnector1">
            <a:avLst/>
          </a:prstGeom>
          <a:ln w="76200" cap="sq">
            <a:tailEnd type="triangle"/>
          </a:ln>
        </p:spPr>
        <p:style>
          <a:lnRef idx="1">
            <a:schemeClr val="accent1"/>
          </a:lnRef>
          <a:fillRef idx="0">
            <a:schemeClr val="accent1"/>
          </a:fillRef>
          <a:effectRef idx="0">
            <a:schemeClr val="accent1"/>
          </a:effectRef>
          <a:fontRef idx="minor">
            <a:schemeClr val="lt1"/>
          </a:fontRef>
        </p:style>
      </p:cxnSp>
      <p:cxnSp>
        <p:nvCxnSpPr>
          <p:cNvPr id="15" name="Straight Arrow Connector 14">
            <a:extLst>
              <a:ext uri="{FF2B5EF4-FFF2-40B4-BE49-F238E27FC236}">
                <a16:creationId xmlns:a16="http://schemas.microsoft.com/office/drawing/2014/main" id="{EF8A02EA-FC79-47F3-80BF-C54EA1488005}"/>
              </a:ext>
            </a:extLst>
          </p:cNvPr>
          <p:cNvCxnSpPr>
            <a:cxnSpLocks/>
            <a:stCxn id="9" idx="3"/>
            <a:endCxn id="10" idx="1"/>
          </p:cNvCxnSpPr>
          <p:nvPr/>
        </p:nvCxnSpPr>
        <p:spPr>
          <a:xfrm>
            <a:off x="8711537" y="2450609"/>
            <a:ext cx="1357099" cy="8625"/>
          </a:xfrm>
          <a:prstGeom prst="straightConnector1">
            <a:avLst/>
          </a:prstGeom>
          <a:ln w="76200" cap="sq">
            <a:tailEnd type="triangle"/>
          </a:ln>
        </p:spPr>
        <p:style>
          <a:lnRef idx="1">
            <a:schemeClr val="accent1"/>
          </a:lnRef>
          <a:fillRef idx="0">
            <a:schemeClr val="accent1"/>
          </a:fillRef>
          <a:effectRef idx="0">
            <a:schemeClr val="accent1"/>
          </a:effectRef>
          <a:fontRef idx="minor">
            <a:schemeClr val="lt1"/>
          </a:fontRef>
        </p:style>
      </p:cxnSp>
    </p:spTree>
    <p:extLst>
      <p:ext uri="{BB962C8B-B14F-4D97-AF65-F5344CB8AC3E}">
        <p14:creationId xmlns:p14="http://schemas.microsoft.com/office/powerpoint/2010/main" val="1858044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75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wipe(up)">
                                      <p:cBhvr>
                                        <p:cTn id="16" dur="500"/>
                                        <p:tgtEl>
                                          <p:spTgt spid="1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4">
                                            <p:txEl>
                                              <p:pRg st="1" end="1"/>
                                            </p:txEl>
                                          </p:spTgt>
                                        </p:tgtEl>
                                        <p:attrNameLst>
                                          <p:attrName>style.visibility</p:attrName>
                                        </p:attrNameLst>
                                      </p:cBhvr>
                                      <p:to>
                                        <p:strVal val="visible"/>
                                      </p:to>
                                    </p:set>
                                    <p:animEffect transition="in" filter="wipe(up)">
                                      <p:cBhvr>
                                        <p:cTn id="21" dur="500"/>
                                        <p:tgtEl>
                                          <p:spTgt spid="14">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par>
                          <p:cTn id="43" fill="hold">
                            <p:stCondLst>
                              <p:cond delay="2500"/>
                            </p:stCondLst>
                            <p:childTnLst>
                              <p:par>
                                <p:cTn id="44" presetID="10"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P spid="14" grpId="0" build="p"/>
      <p:bldP spid="6"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the Controller Layer</a:t>
            </a:r>
          </a:p>
        </p:txBody>
      </p:sp>
      <p:sp>
        <p:nvSpPr>
          <p:cNvPr id="4" name="Text Placeholder 3"/>
          <p:cNvSpPr>
            <a:spLocks noGrp="1"/>
          </p:cNvSpPr>
          <p:nvPr>
            <p:ph type="body" sz="quarter" idx="13"/>
          </p:nvPr>
        </p:nvSpPr>
        <p:spPr/>
        <p:txBody>
          <a:bodyPr/>
          <a:lstStyle/>
          <a:p>
            <a:r>
              <a:rPr lang="en-US" sz="2800" dirty="0">
                <a:solidFill>
                  <a:srgbClr val="666666"/>
                </a:solidFill>
              </a:rPr>
              <a:t>How to test it?</a:t>
            </a:r>
          </a:p>
        </p:txBody>
      </p:sp>
      <p:sp>
        <p:nvSpPr>
          <p:cNvPr id="11" name="Content Placeholder 1">
            <a:extLst>
              <a:ext uri="{FF2B5EF4-FFF2-40B4-BE49-F238E27FC236}">
                <a16:creationId xmlns:a16="http://schemas.microsoft.com/office/drawing/2014/main" id="{43D115B0-8925-41FD-B5AB-96CEDF225924}"/>
              </a:ext>
            </a:extLst>
          </p:cNvPr>
          <p:cNvSpPr txBox="1">
            <a:spLocks/>
          </p:cNvSpPr>
          <p:nvPr/>
        </p:nvSpPr>
        <p:spPr>
          <a:xfrm>
            <a:off x="7650935" y="1578288"/>
            <a:ext cx="6979465" cy="4517712"/>
          </a:xfrm>
          <a:prstGeom prst="rect">
            <a:avLst/>
          </a:prstGeom>
        </p:spPr>
        <p:txBody>
          <a:bodyPr vert="horz" lIns="0" tIns="0" rIns="0" bIns="0" rtlCol="0">
            <a:normAutofit/>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endParaRPr lang="en-US" sz="2800" b="0" dirty="0"/>
          </a:p>
        </p:txBody>
      </p:sp>
      <p:sp>
        <p:nvSpPr>
          <p:cNvPr id="6" name="Content Placeholder 5">
            <a:extLst>
              <a:ext uri="{FF2B5EF4-FFF2-40B4-BE49-F238E27FC236}">
                <a16:creationId xmlns:a16="http://schemas.microsoft.com/office/drawing/2014/main" id="{A774DBC9-090A-4581-833D-DDEED1BC4634}"/>
              </a:ext>
            </a:extLst>
          </p:cNvPr>
          <p:cNvSpPr>
            <a:spLocks noGrp="1"/>
          </p:cNvSpPr>
          <p:nvPr>
            <p:ph idx="1"/>
          </p:nvPr>
        </p:nvSpPr>
        <p:spPr>
          <a:xfrm>
            <a:off x="731521" y="1885950"/>
            <a:ext cx="13163741" cy="5249706"/>
          </a:xfrm>
        </p:spPr>
        <p:txBody>
          <a:bodyPr>
            <a:normAutofit lnSpcReduction="10000"/>
          </a:bodyPr>
          <a:lstStyle/>
          <a:p>
            <a:r>
              <a:rPr lang="en-US" b="0" dirty="0"/>
              <a:t>@</a:t>
            </a:r>
            <a:r>
              <a:rPr lang="en-US" b="0" dirty="0" err="1"/>
              <a:t>ExtendWith</a:t>
            </a:r>
            <a:r>
              <a:rPr lang="en-US" b="0" dirty="0"/>
              <a:t>(</a:t>
            </a:r>
            <a:r>
              <a:rPr lang="en-US" b="0" dirty="0" err="1"/>
              <a:t>SpringExtension.class</a:t>
            </a:r>
            <a:r>
              <a:rPr lang="en-US" b="0" dirty="0"/>
              <a:t>)</a:t>
            </a:r>
          </a:p>
          <a:p>
            <a:r>
              <a:rPr lang="en-US" b="0" dirty="0"/>
              <a:t>@</a:t>
            </a:r>
            <a:r>
              <a:rPr lang="en-US" b="0" dirty="0" err="1"/>
              <a:t>SpringBootTest</a:t>
            </a:r>
            <a:endParaRPr lang="en-US" b="0" dirty="0"/>
          </a:p>
          <a:p>
            <a:r>
              <a:rPr lang="en-US" b="0" dirty="0"/>
              <a:t>@</a:t>
            </a:r>
            <a:r>
              <a:rPr lang="en-US" b="0" dirty="0" err="1"/>
              <a:t>AutoConfigureMockMvc</a:t>
            </a:r>
            <a:endParaRPr lang="en-US" b="0" dirty="0"/>
          </a:p>
          <a:p>
            <a:r>
              <a:rPr lang="en-US" b="0" dirty="0"/>
              <a:t>class </a:t>
            </a:r>
            <a:r>
              <a:rPr lang="en-US" b="0" dirty="0" err="1"/>
              <a:t>ProductControllerTest</a:t>
            </a:r>
            <a:r>
              <a:rPr lang="en-US" b="0" dirty="0"/>
              <a:t> {</a:t>
            </a:r>
          </a:p>
          <a:p>
            <a:r>
              <a:rPr lang="en-US" b="0" dirty="0"/>
              <a:t>	@</a:t>
            </a:r>
            <a:r>
              <a:rPr lang="en-US" b="0" dirty="0" err="1"/>
              <a:t>MockBean</a:t>
            </a:r>
            <a:endParaRPr lang="en-US" b="0" dirty="0"/>
          </a:p>
          <a:p>
            <a:r>
              <a:rPr lang="en-US" b="0" dirty="0"/>
              <a:t>	private </a:t>
            </a:r>
            <a:r>
              <a:rPr lang="en-US" b="0" dirty="0" err="1"/>
              <a:t>ProductService</a:t>
            </a:r>
            <a:r>
              <a:rPr lang="en-US" b="0" dirty="0"/>
              <a:t> service;</a:t>
            </a:r>
          </a:p>
          <a:p>
            <a:endParaRPr lang="en-US" b="0" dirty="0"/>
          </a:p>
          <a:p>
            <a:r>
              <a:rPr lang="en-US" b="0" dirty="0"/>
              <a:t>	@</a:t>
            </a:r>
            <a:r>
              <a:rPr lang="en-US" b="0" dirty="0" err="1"/>
              <a:t>Autowired</a:t>
            </a:r>
            <a:endParaRPr lang="en-US" b="0" dirty="0"/>
          </a:p>
          <a:p>
            <a:r>
              <a:rPr lang="en-US" b="0" dirty="0"/>
              <a:t>	private </a:t>
            </a:r>
            <a:r>
              <a:rPr lang="en-US" b="0" dirty="0" err="1"/>
              <a:t>MockMvc</a:t>
            </a:r>
            <a:r>
              <a:rPr lang="en-US" b="0" dirty="0"/>
              <a:t> </a:t>
            </a:r>
            <a:r>
              <a:rPr lang="en-US" b="0" dirty="0" err="1"/>
              <a:t>mockMvc</a:t>
            </a:r>
            <a:r>
              <a:rPr lang="en-US" b="0" dirty="0"/>
              <a:t>;</a:t>
            </a:r>
          </a:p>
          <a:p>
            <a:endParaRPr lang="en-US" b="0" dirty="0"/>
          </a:p>
          <a:p>
            <a:r>
              <a:rPr lang="en-US" b="0" dirty="0"/>
              <a:t>	…</a:t>
            </a:r>
          </a:p>
          <a:p>
            <a:r>
              <a:rPr lang="en-US" b="0" dirty="0"/>
              <a:t>}</a:t>
            </a:r>
          </a:p>
          <a:p>
            <a:endParaRPr lang="en-US" dirty="0"/>
          </a:p>
        </p:txBody>
      </p:sp>
    </p:spTree>
    <p:extLst>
      <p:ext uri="{BB962C8B-B14F-4D97-AF65-F5344CB8AC3E}">
        <p14:creationId xmlns:p14="http://schemas.microsoft.com/office/powerpoint/2010/main" val="1287568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75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
                                            <p:txEl>
                                              <p:pRg st="10" end="10"/>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330" y="625450"/>
            <a:ext cx="13163932" cy="493776"/>
          </a:xfrm>
        </p:spPr>
        <p:txBody>
          <a:bodyPr/>
          <a:lstStyle/>
          <a:p>
            <a:r>
              <a:rPr lang="en-US" dirty="0"/>
              <a:t>Testing the Controller Layer</a:t>
            </a:r>
          </a:p>
        </p:txBody>
      </p:sp>
      <p:sp>
        <p:nvSpPr>
          <p:cNvPr id="4" name="Text Placeholder 3"/>
          <p:cNvSpPr>
            <a:spLocks noGrp="1"/>
          </p:cNvSpPr>
          <p:nvPr>
            <p:ph type="body" sz="quarter" idx="13"/>
          </p:nvPr>
        </p:nvSpPr>
        <p:spPr>
          <a:xfrm>
            <a:off x="731328" y="1121088"/>
            <a:ext cx="13163932" cy="457200"/>
          </a:xfrm>
        </p:spPr>
        <p:txBody>
          <a:bodyPr/>
          <a:lstStyle/>
          <a:p>
            <a:r>
              <a:rPr lang="en-US" sz="2800">
                <a:solidFill>
                  <a:srgbClr val="666666"/>
                </a:solidFill>
              </a:rPr>
              <a:t>Walkthrough</a:t>
            </a:r>
            <a:endParaRPr lang="en-US" sz="2800" dirty="0">
              <a:solidFill>
                <a:srgbClr val="666666"/>
              </a:solidFill>
            </a:endParaRPr>
          </a:p>
        </p:txBody>
      </p:sp>
      <p:pic>
        <p:nvPicPr>
          <p:cNvPr id="5" name="Picture 4">
            <a:extLst>
              <a:ext uri="{FF2B5EF4-FFF2-40B4-BE49-F238E27FC236}">
                <a16:creationId xmlns:a16="http://schemas.microsoft.com/office/drawing/2014/main" id="{494BAF89-F98B-4DF0-9076-BCE580B6E4EB}"/>
              </a:ext>
            </a:extLst>
          </p:cNvPr>
          <p:cNvPicPr>
            <a:picLocks noChangeAspect="1"/>
          </p:cNvPicPr>
          <p:nvPr/>
        </p:nvPicPr>
        <p:blipFill>
          <a:blip r:embed="rId3"/>
          <a:stretch>
            <a:fillRect/>
          </a:stretch>
        </p:blipFill>
        <p:spPr>
          <a:xfrm>
            <a:off x="3588252" y="1413438"/>
            <a:ext cx="7453895" cy="5956050"/>
          </a:xfrm>
          <a:prstGeom prst="rect">
            <a:avLst/>
          </a:prstGeom>
        </p:spPr>
      </p:pic>
    </p:spTree>
    <p:extLst>
      <p:ext uri="{BB962C8B-B14F-4D97-AF65-F5344CB8AC3E}">
        <p14:creationId xmlns:p14="http://schemas.microsoft.com/office/powerpoint/2010/main" val="2435011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75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theme/theme1.xml><?xml version="1.0" encoding="utf-8"?>
<a:theme xmlns:a="http://schemas.openxmlformats.org/drawingml/2006/main" name="DXC">
  <a:themeElements>
    <a:clrScheme name="DXC color">
      <a:dk1>
        <a:srgbClr val="000000"/>
      </a:dk1>
      <a:lt1>
        <a:srgbClr val="FFFFFF"/>
      </a:lt1>
      <a:dk2>
        <a:srgbClr val="000000"/>
      </a:dk2>
      <a:lt2>
        <a:srgbClr val="FFFFFF"/>
      </a:lt2>
      <a:accent1>
        <a:srgbClr val="000000"/>
      </a:accent1>
      <a:accent2>
        <a:srgbClr val="666666"/>
      </a:accent2>
      <a:accent3>
        <a:srgbClr val="FFED00"/>
      </a:accent3>
      <a:accent4>
        <a:srgbClr val="64FF00"/>
      </a:accent4>
      <a:accent5>
        <a:srgbClr val="00C9FF"/>
      </a:accent5>
      <a:accent6>
        <a:srgbClr val="D9D9D9"/>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DXC_powerpoint_16x9_template_OptIn.potx" id="{B131589D-10F9-440F-A547-C62D3CC49D90}" vid="{1E89801E-380A-457F-A77D-66CD0A4D07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3AE22A373AA54DA283E9AC5CBADF0C" ma:contentTypeVersion="2" ma:contentTypeDescription="Create a new document." ma:contentTypeScope="" ma:versionID="3fb68810cb8fdb3a3db5982e87cc62c6">
  <xsd:schema xmlns:xsd="http://www.w3.org/2001/XMLSchema" xmlns:xs="http://www.w3.org/2001/XMLSchema" xmlns:p="http://schemas.microsoft.com/office/2006/metadata/properties" xmlns:ns2="622b435a-022d-4bed-8772-52b6b9da5b30" targetNamespace="http://schemas.microsoft.com/office/2006/metadata/properties" ma:root="true" ma:fieldsID="575fc5833bad1a9b5c6ae78e3e715663" ns2:_="">
    <xsd:import namespace="622b435a-022d-4bed-8772-52b6b9da5b3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2b435a-022d-4bed-8772-52b6b9da5b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62377F-BF33-466E-A749-90C7DEBD07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22b435a-022d-4bed-8772-52b6b9da5b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833957-6610-40CE-B113-AD70214084E7}">
  <ds:schemaRefs>
    <ds:schemaRef ds:uri="http://purl.org/dc/elements/1.1/"/>
    <ds:schemaRef ds:uri="http://schemas.microsoft.com/office/2006/metadata/properties"/>
    <ds:schemaRef ds:uri="http://purl.org/dc/terms/"/>
    <ds:schemaRef ds:uri="622b435a-022d-4bed-8772-52b6b9da5b30"/>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25F27393-7A75-4A66-B406-76187B2940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006_HPE_STBC_Tools for Testing_v0.1</Template>
  <TotalTime>408</TotalTime>
  <Words>2037</Words>
  <Application>Microsoft Office PowerPoint</Application>
  <PresentationFormat>Custom</PresentationFormat>
  <Paragraphs>295</Paragraphs>
  <Slides>25</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DXC</vt:lpstr>
      <vt:lpstr>Spring Testing using JUnit</vt:lpstr>
      <vt:lpstr>Agenda</vt:lpstr>
      <vt:lpstr>What is Junit?</vt:lpstr>
      <vt:lpstr>Set-up</vt:lpstr>
      <vt:lpstr>Testing a Spring Service with a SQL Backend</vt:lpstr>
      <vt:lpstr>Testing the Controller Layer</vt:lpstr>
      <vt:lpstr>Testing the Controller Layer</vt:lpstr>
      <vt:lpstr>Testing the Controller Layer</vt:lpstr>
      <vt:lpstr>Testing the Controller Layer</vt:lpstr>
      <vt:lpstr>Testing the Service Layer</vt:lpstr>
      <vt:lpstr>Testing the Service Layer</vt:lpstr>
      <vt:lpstr>Testing the Service Layer</vt:lpstr>
      <vt:lpstr>Testing the Repository Layer</vt:lpstr>
      <vt:lpstr>Testing the Repository Layer</vt:lpstr>
      <vt:lpstr>Testing the Repository Layer</vt:lpstr>
      <vt:lpstr>Testing the Repository Layer</vt:lpstr>
      <vt:lpstr>Testing the Repository Layer</vt:lpstr>
      <vt:lpstr>Testing the Repository Layer</vt:lpstr>
      <vt:lpstr>Testing Spring Service that connects to a 3rd party API</vt:lpstr>
      <vt:lpstr>Testing Spring Service that connects to a 3rd party API</vt:lpstr>
      <vt:lpstr>Testing Spring Service that connects to a 3rd party API</vt:lpstr>
      <vt:lpstr>Testing Spring Service that connects to a 3rd party API</vt:lpstr>
      <vt:lpstr>What is Integration Testing</vt:lpstr>
      <vt:lpstr>What is Integration Testing?</vt:lpstr>
      <vt:lpstr>Thank you!</vt:lpstr>
    </vt:vector>
  </TitlesOfParts>
  <Manager/>
  <Company>DXC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Tools for Testing</dc:title>
  <dc:subject/>
  <dc:creator>Osorio, Aurea</dc:creator>
  <cp:keywords/>
  <dc:description/>
  <cp:lastModifiedBy>Bautista, Sydney Jane</cp:lastModifiedBy>
  <cp:revision>60</cp:revision>
  <cp:lastPrinted>2018-07-20T15:33:39Z</cp:lastPrinted>
  <dcterms:created xsi:type="dcterms:W3CDTF">2019-03-25T18:07:24Z</dcterms:created>
  <dcterms:modified xsi:type="dcterms:W3CDTF">2020-05-13T10:55:13Z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0x010100503AE22A373AA54DA283E9AC5CBADF0C</vt:lpwstr>
  </property>
  <property fmtid="{D5CDD505-2E9C-101B-9397-08002B2CF9AE}" pid="3" name="Global Keywords">
    <vt:lpwstr/>
  </property>
  <property fmtid="{D5CDD505-2E9C-101B-9397-08002B2CF9AE}" pid="4" name="Special Project DocType">
    <vt:lpwstr/>
  </property>
</Properties>
</file>